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5e1cc34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5e1cc34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45e1cc34a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45e1cc34a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45e1cc34a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45e1cc34a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45e1cc34a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45e1cc34a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45e1cc34a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45e1cc34a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45e1cc34a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45e1cc34a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45e1cc34a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45e1cc34a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45e1cc34a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45e1cc34a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45e1cc34a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45e1cc34a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0.jpg"/><Relationship Id="rId5" Type="http://schemas.openxmlformats.org/officeDocument/2006/relationships/hyperlink" Target="http://www.youtube.com/watch?v=ILS273qXQKA" TargetMode="External"/><Relationship Id="rId6"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hyperlink" Target="http://www.youtube.com/watch?v=EkfVmS6oQAw" TargetMode="External"/><Relationship Id="rId10" Type="http://schemas.openxmlformats.org/officeDocument/2006/relationships/hyperlink" Target="https://www.youtube.com/watch?v=CGF1pARyfU4" TargetMode="External"/><Relationship Id="rId9" Type="http://schemas.openxmlformats.org/officeDocument/2006/relationships/image" Target="../media/image11.png"/><Relationship Id="rId5" Type="http://schemas.openxmlformats.org/officeDocument/2006/relationships/image" Target="../media/image5.jpg"/><Relationship Id="rId6" Type="http://schemas.openxmlformats.org/officeDocument/2006/relationships/hyperlink" Target="https://www.youtube.com/watch?v=CGF1pARyfU4" TargetMode="External"/><Relationship Id="rId7" Type="http://schemas.openxmlformats.org/officeDocument/2006/relationships/image" Target="../media/image1.jpg"/><Relationship Id="rId8" Type="http://schemas.openxmlformats.org/officeDocument/2006/relationships/hyperlink" Target="http://www.youtube.com/watch?v=EkfVmS6oQA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22"/>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Eindige Toestand Automaat</a:t>
            </a:r>
            <a:endParaRPr sz="3000">
              <a:solidFill>
                <a:srgbClr val="455B99"/>
              </a:solidFill>
            </a:endParaRPr>
          </a:p>
          <a:p>
            <a:pPr indent="0" lvl="0" marL="0" rtl="0" algn="ctr">
              <a:spcBef>
                <a:spcPts val="0"/>
              </a:spcBef>
              <a:spcAft>
                <a:spcPts val="0"/>
              </a:spcAft>
              <a:buNone/>
            </a:pPr>
            <a:r>
              <a:rPr lang="nl" sz="3000">
                <a:solidFill>
                  <a:srgbClr val="455B99"/>
                </a:solidFill>
              </a:rPr>
              <a:t>van de robotstofzuiger</a:t>
            </a:r>
            <a:endParaRPr sz="3000">
              <a:solidFill>
                <a:srgbClr val="455B99"/>
              </a:solidFill>
            </a:endParaRPr>
          </a:p>
        </p:txBody>
      </p:sp>
      <p:pic>
        <p:nvPicPr>
          <p:cNvPr id="114" name="Google Shape;114;p22" title="DD-PO-BB-programmerende-piraten-11.png"/>
          <p:cNvPicPr preferRelativeResize="0"/>
          <p:nvPr/>
        </p:nvPicPr>
        <p:blipFill>
          <a:blip r:embed="rId4">
            <a:alphaModFix/>
          </a:blip>
          <a:stretch>
            <a:fillRect/>
          </a:stretch>
        </p:blipFill>
        <p:spPr>
          <a:xfrm>
            <a:off x="1357388" y="1739550"/>
            <a:ext cx="6429226" cy="2943375"/>
          </a:xfrm>
          <a:prstGeom prst="rect">
            <a:avLst/>
          </a:prstGeom>
          <a:noFill/>
          <a:ln>
            <a:noFill/>
          </a:ln>
        </p:spPr>
      </p:pic>
      <p:sp>
        <p:nvSpPr>
          <p:cNvPr id="115" name="Google Shape;115;p22"/>
          <p:cNvSpPr txBox="1"/>
          <p:nvPr/>
        </p:nvSpPr>
        <p:spPr>
          <a:xfrm>
            <a:off x="4535325" y="4774200"/>
            <a:ext cx="42264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Bron: JufLies</a:t>
            </a:r>
            <a:endParaRPr sz="12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3"/>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En dus?</a:t>
            </a:r>
            <a:endParaRPr sz="3000">
              <a:solidFill>
                <a:srgbClr val="455B99"/>
              </a:solidFill>
            </a:endParaRPr>
          </a:p>
        </p:txBody>
      </p:sp>
      <p:pic>
        <p:nvPicPr>
          <p:cNvPr id="121" name="Google Shape;121;p23" title="DD-PO-BB-programmerende-piraten-12.jpg"/>
          <p:cNvPicPr preferRelativeResize="0"/>
          <p:nvPr/>
        </p:nvPicPr>
        <p:blipFill>
          <a:blip r:embed="rId4">
            <a:alphaModFix/>
          </a:blip>
          <a:stretch>
            <a:fillRect/>
          </a:stretch>
        </p:blipFill>
        <p:spPr>
          <a:xfrm>
            <a:off x="5580000" y="426125"/>
            <a:ext cx="3034051" cy="4291251"/>
          </a:xfrm>
          <a:prstGeom prst="rect">
            <a:avLst/>
          </a:prstGeom>
          <a:noFill/>
          <a:ln>
            <a:noFill/>
          </a:ln>
        </p:spPr>
      </p:pic>
      <p:pic>
        <p:nvPicPr>
          <p:cNvPr descr="Wat lekkers uit de snoepautomaat.&#10;Deze video komt uit Toren C seizoen 06, aflevering 04.&#10;Vergeet je niet te abonneren op dit kanaal!&#10;&#10;Toren C is een programma van de vpro, in samenwerking met Blazhoffski TV Productions, Erik van der Hoff, Dan Blazar, RosMeijer. De serie is geschreven door de actrices Maike Meijer en Margôt Ros. Maike Meijer en Margôt Ros spelen de meeste rollen zelf, in totaal veertig verschillende typetjes. Daarnaast spelen enkele gastacteurs een bijrol.&#10;&#10;Toren C Facebook: https://www.facebook.com/torencofficial&#10;Toren C Website: http://www.vpro.nl/programmas/toren-c.html&#10;Toren C Twitter: https://twitter.com/toren_c&#10;Toren C Instagram: https://www.instagram.com/torenc_official&#10;VPRO YouTube: https://www.youtube.com/user/vpro&#10;VPRO Facebook: https://www.facebook.com/vpro&#10;VPRO Twitter: https://twitter.com/vpro&#10;VPRO Instagram: https://www.instagram.com/omroepvpro" id="122" name="Google Shape;122;p23" title="Snoepautomaat - Toren C">
            <a:hlinkClick r:id="rId5"/>
          </p:cNvPr>
          <p:cNvPicPr preferRelativeResize="0"/>
          <p:nvPr/>
        </p:nvPicPr>
        <p:blipFill>
          <a:blip r:embed="rId6">
            <a:alphaModFix/>
          </a:blip>
          <a:stretch>
            <a:fillRect/>
          </a:stretch>
        </p:blipFill>
        <p:spPr>
          <a:xfrm>
            <a:off x="762575" y="1714500"/>
            <a:ext cx="4635075" cy="2607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pic>
        <p:nvPicPr>
          <p:cNvPr id="58" name="Google Shape;58;p14" title="DD-PO-BB-programmerende-piraten-2.jpg">
            <a:hlinkClick r:id="rId4"/>
          </p:cNvPr>
          <p:cNvPicPr preferRelativeResize="0"/>
          <p:nvPr/>
        </p:nvPicPr>
        <p:blipFill>
          <a:blip r:embed="rId5">
            <a:alphaModFix/>
          </a:blip>
          <a:stretch>
            <a:fillRect/>
          </a:stretch>
        </p:blipFill>
        <p:spPr>
          <a:xfrm>
            <a:off x="632187" y="1281291"/>
            <a:ext cx="3884133" cy="2590733"/>
          </a:xfrm>
          <a:prstGeom prst="rect">
            <a:avLst/>
          </a:prstGeom>
          <a:noFill/>
          <a:ln>
            <a:noFill/>
          </a:ln>
        </p:spPr>
      </p:pic>
      <p:pic>
        <p:nvPicPr>
          <p:cNvPr id="59" name="Google Shape;59;p14" title="DD-PO-BB-programmerende-piraten-3.jpg">
            <a:hlinkClick r:id="rId6"/>
          </p:cNvPr>
          <p:cNvPicPr preferRelativeResize="0"/>
          <p:nvPr/>
        </p:nvPicPr>
        <p:blipFill>
          <a:blip r:embed="rId7">
            <a:alphaModFix/>
          </a:blip>
          <a:stretch>
            <a:fillRect/>
          </a:stretch>
        </p:blipFill>
        <p:spPr>
          <a:xfrm>
            <a:off x="4627688" y="1271474"/>
            <a:ext cx="3884125" cy="2590726"/>
          </a:xfrm>
          <a:prstGeom prst="rect">
            <a:avLst/>
          </a:prstGeom>
          <a:noFill/>
          <a:ln>
            <a:noFill/>
          </a:ln>
        </p:spPr>
      </p:pic>
      <p:pic>
        <p:nvPicPr>
          <p:cNvPr id="60" name="Google Shape;60;p14" title="play-button-zwart.png">
            <a:hlinkClick r:id="rId8"/>
          </p:cNvPr>
          <p:cNvPicPr preferRelativeResize="0"/>
          <p:nvPr/>
        </p:nvPicPr>
        <p:blipFill>
          <a:blip r:embed="rId9">
            <a:alphaModFix/>
          </a:blip>
          <a:stretch>
            <a:fillRect/>
          </a:stretch>
        </p:blipFill>
        <p:spPr>
          <a:xfrm>
            <a:off x="2206538" y="2208950"/>
            <a:ext cx="735426" cy="735426"/>
          </a:xfrm>
          <a:prstGeom prst="rect">
            <a:avLst/>
          </a:prstGeom>
          <a:noFill/>
          <a:ln>
            <a:noFill/>
          </a:ln>
        </p:spPr>
      </p:pic>
      <p:pic>
        <p:nvPicPr>
          <p:cNvPr id="61" name="Google Shape;61;p14" title="play-button-zwart.png">
            <a:hlinkClick r:id="rId10"/>
          </p:cNvPr>
          <p:cNvPicPr preferRelativeResize="0"/>
          <p:nvPr/>
        </p:nvPicPr>
        <p:blipFill>
          <a:blip r:embed="rId9">
            <a:alphaModFix/>
          </a:blip>
          <a:stretch>
            <a:fillRect/>
          </a:stretch>
        </p:blipFill>
        <p:spPr>
          <a:xfrm>
            <a:off x="6202038" y="2199125"/>
            <a:ext cx="735426" cy="735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Mensenwerk</a:t>
            </a:r>
            <a:endParaRPr sz="3000">
              <a:solidFill>
                <a:srgbClr val="455B99"/>
              </a:solidFill>
            </a:endParaRPr>
          </a:p>
        </p:txBody>
      </p:sp>
      <p:pic>
        <p:nvPicPr>
          <p:cNvPr id="67" name="Google Shape;67;p15" title="DD-PO-BB-programmerende-piraten-4.jpg"/>
          <p:cNvPicPr preferRelativeResize="0"/>
          <p:nvPr/>
        </p:nvPicPr>
        <p:blipFill rotWithShape="1">
          <a:blip r:embed="rId4">
            <a:alphaModFix/>
          </a:blip>
          <a:srcRect b="0" l="15668" r="0" t="0"/>
          <a:stretch/>
        </p:blipFill>
        <p:spPr>
          <a:xfrm>
            <a:off x="3455900" y="548625"/>
            <a:ext cx="5132150" cy="4059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Schateiland</a:t>
            </a:r>
            <a:endParaRPr sz="3000">
              <a:solidFill>
                <a:srgbClr val="455B99"/>
              </a:solidFill>
            </a:endParaRPr>
          </a:p>
        </p:txBody>
      </p:sp>
      <p:pic>
        <p:nvPicPr>
          <p:cNvPr id="73" name="Google Shape;73;p16" title="DD-PO-BB-programmerende-piraten-5.png"/>
          <p:cNvPicPr preferRelativeResize="0"/>
          <p:nvPr/>
        </p:nvPicPr>
        <p:blipFill>
          <a:blip r:embed="rId4">
            <a:alphaModFix/>
          </a:blip>
          <a:stretch>
            <a:fillRect/>
          </a:stretch>
        </p:blipFill>
        <p:spPr>
          <a:xfrm>
            <a:off x="2115075" y="1245700"/>
            <a:ext cx="4913859" cy="3466574"/>
          </a:xfrm>
          <a:prstGeom prst="rect">
            <a:avLst/>
          </a:prstGeom>
          <a:noFill/>
          <a:ln>
            <a:noFill/>
          </a:ln>
        </p:spPr>
      </p:pic>
      <p:sp>
        <p:nvSpPr>
          <p:cNvPr id="74" name="Google Shape;74;p16"/>
          <p:cNvSpPr txBox="1"/>
          <p:nvPr/>
        </p:nvSpPr>
        <p:spPr>
          <a:xfrm>
            <a:off x="4535325" y="4774200"/>
            <a:ext cx="42264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Bron: csunplugged.org</a:t>
            </a:r>
            <a:endParaRPr sz="12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7"/>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Eerst even oefenen</a:t>
            </a:r>
            <a:endParaRPr sz="3000">
              <a:solidFill>
                <a:srgbClr val="455B99"/>
              </a:solidFill>
            </a:endParaRPr>
          </a:p>
        </p:txBody>
      </p:sp>
      <p:pic>
        <p:nvPicPr>
          <p:cNvPr id="80" name="Google Shape;80;p17" title="DD-PO-BB-programmerende-piraten-6.png"/>
          <p:cNvPicPr preferRelativeResize="0"/>
          <p:nvPr/>
        </p:nvPicPr>
        <p:blipFill>
          <a:blip r:embed="rId4">
            <a:alphaModFix/>
          </a:blip>
          <a:stretch>
            <a:fillRect/>
          </a:stretch>
        </p:blipFill>
        <p:spPr>
          <a:xfrm>
            <a:off x="1962386" y="1472337"/>
            <a:ext cx="5219226" cy="2976575"/>
          </a:xfrm>
          <a:prstGeom prst="rect">
            <a:avLst/>
          </a:prstGeom>
          <a:noFill/>
          <a:ln>
            <a:noFill/>
          </a:ln>
        </p:spPr>
      </p:pic>
      <p:sp>
        <p:nvSpPr>
          <p:cNvPr id="81" name="Google Shape;81;p17"/>
          <p:cNvSpPr txBox="1"/>
          <p:nvPr/>
        </p:nvSpPr>
        <p:spPr>
          <a:xfrm>
            <a:off x="4535325" y="4774200"/>
            <a:ext cx="42264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Bron: csunplugged.org</a:t>
            </a:r>
            <a:endParaRPr sz="12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pic>
        <p:nvPicPr>
          <p:cNvPr id="86" name="Google Shape;86;p18"/>
          <p:cNvPicPr preferRelativeResize="0"/>
          <p:nvPr/>
        </p:nvPicPr>
        <p:blipFill rotWithShape="1">
          <a:blip r:embed="rId4">
            <a:alphaModFix/>
          </a:blip>
          <a:srcRect b="8352" l="0" r="0" t="5447"/>
          <a:stretch/>
        </p:blipFill>
        <p:spPr>
          <a:xfrm>
            <a:off x="1962388" y="928175"/>
            <a:ext cx="5219226" cy="3287149"/>
          </a:xfrm>
          <a:prstGeom prst="rect">
            <a:avLst/>
          </a:prstGeom>
          <a:noFill/>
          <a:ln>
            <a:noFill/>
          </a:ln>
        </p:spPr>
      </p:pic>
      <p:sp>
        <p:nvSpPr>
          <p:cNvPr id="87" name="Google Shape;87;p18"/>
          <p:cNvSpPr txBox="1"/>
          <p:nvPr/>
        </p:nvSpPr>
        <p:spPr>
          <a:xfrm>
            <a:off x="4535325" y="4774200"/>
            <a:ext cx="42264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Bron: csunplugged.org</a:t>
            </a:r>
            <a:endParaRPr sz="12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9"/>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En nu jullie!</a:t>
            </a:r>
            <a:endParaRPr sz="3000">
              <a:solidFill>
                <a:srgbClr val="455B99"/>
              </a:solidFill>
            </a:endParaRPr>
          </a:p>
        </p:txBody>
      </p:sp>
      <p:pic>
        <p:nvPicPr>
          <p:cNvPr id="93" name="Google Shape;93;p19" title="DD-PO-BB-programmerende-piraten-5.png"/>
          <p:cNvPicPr preferRelativeResize="0"/>
          <p:nvPr/>
        </p:nvPicPr>
        <p:blipFill>
          <a:blip r:embed="rId4">
            <a:alphaModFix/>
          </a:blip>
          <a:stretch>
            <a:fillRect/>
          </a:stretch>
        </p:blipFill>
        <p:spPr>
          <a:xfrm>
            <a:off x="2115075" y="1245700"/>
            <a:ext cx="4913859" cy="3466574"/>
          </a:xfrm>
          <a:prstGeom prst="rect">
            <a:avLst/>
          </a:prstGeom>
          <a:noFill/>
          <a:ln>
            <a:noFill/>
          </a:ln>
        </p:spPr>
      </p:pic>
      <p:sp>
        <p:nvSpPr>
          <p:cNvPr id="94" name="Google Shape;94;p19"/>
          <p:cNvSpPr txBox="1"/>
          <p:nvPr/>
        </p:nvSpPr>
        <p:spPr>
          <a:xfrm>
            <a:off x="4535325" y="4774200"/>
            <a:ext cx="42264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Bron: csunplugged.org</a:t>
            </a:r>
            <a:endParaRPr sz="12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pic>
        <p:nvPicPr>
          <p:cNvPr id="99" name="Google Shape;99;p20" title="DD-PO-BB-programmerende-piraten-9.png"/>
          <p:cNvPicPr preferRelativeResize="0"/>
          <p:nvPr/>
        </p:nvPicPr>
        <p:blipFill>
          <a:blip r:embed="rId4">
            <a:alphaModFix/>
          </a:blip>
          <a:stretch>
            <a:fillRect/>
          </a:stretch>
        </p:blipFill>
        <p:spPr>
          <a:xfrm>
            <a:off x="3627177" y="578838"/>
            <a:ext cx="5021526" cy="3985824"/>
          </a:xfrm>
          <a:prstGeom prst="rect">
            <a:avLst/>
          </a:prstGeom>
          <a:noFill/>
          <a:ln>
            <a:noFill/>
          </a:ln>
        </p:spPr>
      </p:pic>
      <p:sp>
        <p:nvSpPr>
          <p:cNvPr id="100" name="Google Shape;100;p20"/>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AAB gaat naar?</a:t>
            </a:r>
            <a:endParaRPr sz="3000">
              <a:solidFill>
                <a:srgbClr val="455B99"/>
              </a:solidFill>
            </a:endParaRPr>
          </a:p>
        </p:txBody>
      </p:sp>
      <p:sp>
        <p:nvSpPr>
          <p:cNvPr id="101" name="Google Shape;101;p20"/>
          <p:cNvSpPr txBox="1"/>
          <p:nvPr/>
        </p:nvSpPr>
        <p:spPr>
          <a:xfrm>
            <a:off x="4535325" y="4774200"/>
            <a:ext cx="42264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Bron: csunplugged.org</a:t>
            </a:r>
            <a:endParaRPr sz="12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21"/>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Anders</a:t>
            </a:r>
            <a:endParaRPr sz="3000">
              <a:solidFill>
                <a:srgbClr val="455B99"/>
              </a:solidFill>
            </a:endParaRPr>
          </a:p>
          <a:p>
            <a:pPr indent="0" lvl="0" marL="0" rtl="0" algn="l">
              <a:spcBef>
                <a:spcPts val="0"/>
              </a:spcBef>
              <a:spcAft>
                <a:spcPts val="0"/>
              </a:spcAft>
              <a:buNone/>
            </a:pPr>
            <a:r>
              <a:rPr lang="nl" sz="3000">
                <a:solidFill>
                  <a:srgbClr val="455B99"/>
                </a:solidFill>
              </a:rPr>
              <a:t>noteren!</a:t>
            </a:r>
            <a:endParaRPr sz="3000">
              <a:solidFill>
                <a:srgbClr val="455B99"/>
              </a:solidFill>
            </a:endParaRPr>
          </a:p>
        </p:txBody>
      </p:sp>
      <p:pic>
        <p:nvPicPr>
          <p:cNvPr id="107" name="Google Shape;107;p21" title="DD-PO-BB-programmerende-piraten-10.png"/>
          <p:cNvPicPr preferRelativeResize="0"/>
          <p:nvPr/>
        </p:nvPicPr>
        <p:blipFill>
          <a:blip r:embed="rId4">
            <a:alphaModFix/>
          </a:blip>
          <a:stretch>
            <a:fillRect/>
          </a:stretch>
        </p:blipFill>
        <p:spPr>
          <a:xfrm>
            <a:off x="3755825" y="504813"/>
            <a:ext cx="4267226" cy="4133875"/>
          </a:xfrm>
          <a:prstGeom prst="rect">
            <a:avLst/>
          </a:prstGeom>
          <a:noFill/>
          <a:ln>
            <a:noFill/>
          </a:ln>
        </p:spPr>
      </p:pic>
      <p:sp>
        <p:nvSpPr>
          <p:cNvPr id="108" name="Google Shape;108;p21"/>
          <p:cNvSpPr txBox="1"/>
          <p:nvPr/>
        </p:nvSpPr>
        <p:spPr>
          <a:xfrm>
            <a:off x="4535325" y="4774200"/>
            <a:ext cx="42264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Bron: csunplugged.org</a:t>
            </a:r>
            <a:endParaRPr sz="12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