
<file path=[Content_Types].xml><?xml version="1.0" encoding="utf-8"?>
<Types xmlns="http://schemas.openxmlformats.org/package/2006/content-types">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18" Type="http://schemas.openxmlformats.org/officeDocument/2006/relationships/customXml" Target="../customXml/item1.xml"/><Relationship Id="rId3" Type="http://schemas.openxmlformats.org/officeDocument/2006/relationships/presProps" Target="presProps.xml"/><Relationship Id="rId12" Type="http://schemas.openxmlformats.org/officeDocument/2006/relationships/slide" Target="slides/slide7.xml"/><Relationship Id="rId17" Type="http://schemas.openxmlformats.org/officeDocument/2006/relationships/slide" Target="slides/slide12.xml"/><Relationship Id="rId7" Type="http://schemas.openxmlformats.org/officeDocument/2006/relationships/slide" Target="slides/slide2.xml"/><Relationship Id="rId2" Type="http://schemas.openxmlformats.org/officeDocument/2006/relationships/viewProps" Target="viewProps.xml"/><Relationship Id="rId16" Type="http://schemas.openxmlformats.org/officeDocument/2006/relationships/slide" Target="slides/slide11.xml"/><Relationship Id="rId20" Type="http://schemas.openxmlformats.org/officeDocument/2006/relationships/customXml" Target="../customXml/item3.xml"/><Relationship Id="rId11" Type="http://schemas.openxmlformats.org/officeDocument/2006/relationships/slide" Target="slides/slide6.xml"/><Relationship Id="rId1" Type="http://schemas.openxmlformats.org/officeDocument/2006/relationships/theme" Target="theme/theme2.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customXml" Target="../customXml/item2.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f784d15d6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f784d15d6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f784d15d67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f784d15d67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f784d15d67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f784d15d67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f784d15d67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f784d15d67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f784d15d67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f784d15d67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f784d15d6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f784d15d6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f784d15d67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f784d15d67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f784d15d67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f784d15d67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f784d15d67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f784d15d67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f784d15d67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f784d15d67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f784d15d67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f784d15d67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f784d15d67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f784d15d67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hyperlink" Target="http://www.youtube.com/watch?v=ILS273qXQKA" TargetMode="External"/><Relationship Id="rId5" Type="http://schemas.openxmlformats.org/officeDocument/2006/relationships/image" Target="../media/image2.jpg"/><Relationship Id="rId6"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hyperlink" Target="https://www.youtube.com/watch?v=EkfVmS6oQAw" TargetMode="External"/><Relationship Id="rId10" Type="http://schemas.openxmlformats.org/officeDocument/2006/relationships/hyperlink" Target="https://www.youtube.com/watch?v=CGF1pARyfU4" TargetMode="External"/><Relationship Id="rId9" Type="http://schemas.openxmlformats.org/officeDocument/2006/relationships/hyperlink" Target="https://www.youtube.com/watch?v=CGF1pARyfU4" TargetMode="External"/><Relationship Id="rId5" Type="http://schemas.openxmlformats.org/officeDocument/2006/relationships/image" Target="../media/image15.png"/><Relationship Id="rId6" Type="http://schemas.openxmlformats.org/officeDocument/2006/relationships/image" Target="../media/image1.jpg"/><Relationship Id="rId7" Type="http://schemas.openxmlformats.org/officeDocument/2006/relationships/image" Target="../media/image9.jpg"/><Relationship Id="rId8" Type="http://schemas.openxmlformats.org/officeDocument/2006/relationships/hyperlink" Target="http://www.youtube.com/watch?v=EkfVmS6oQAw"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6" name="Shape 96"/>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0" name="Shape 100"/>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4" name="Shape 104"/>
        <p:cNvGrpSpPr/>
        <p:nvPr/>
      </p:nvGrpSpPr>
      <p:grpSpPr>
        <a:xfrm>
          <a:off x="0" y="0"/>
          <a:ext cx="0" cy="0"/>
          <a:chOff x="0" y="0"/>
          <a:chExt cx="0" cy="0"/>
        </a:xfrm>
      </p:grpSpPr>
      <p:sp>
        <p:nvSpPr>
          <p:cNvPr id="105" name="Google Shape;105;p24"/>
          <p:cNvSpPr txBox="1"/>
          <p:nvPr/>
        </p:nvSpPr>
        <p:spPr>
          <a:xfrm>
            <a:off x="762575" y="930225"/>
            <a:ext cx="1674900" cy="67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En dus:</a:t>
            </a:r>
            <a:endParaRPr sz="3000">
              <a:solidFill>
                <a:srgbClr val="455B99"/>
              </a:solidFill>
            </a:endParaRPr>
          </a:p>
        </p:txBody>
      </p:sp>
      <p:pic>
        <p:nvPicPr>
          <p:cNvPr descr="Wat lekkers uit de snoepautomaat.&#10;Deze video komt uit Toren C seizoen 06, aflevering 04.&#10;Vergeet je niet te abonneren op dit kanaal!&#10;&#10;Toren C is een programma van de vpro, in samenwerking met Blazhoffski TV Productions, Erik van der Hoff, Dan Blazar, RosMeijer. De serie is geschreven door de actrices Maike Meijer en Margôt Ros. Maike Meijer en Margôt Ros spelen de meeste rollen zelf, in totaal veertig verschillende typetjes. Daarnaast spelen enkele gastacteurs een bijrol.&#10;&#10;Toren C Facebook: https://www.facebook.com/torencofficial&#10;Toren C Website: http://www.vpro.nl/programmas/toren-c.html&#10;Toren C Twitter: https://twitter.com/toren_c&#10;Toren C Instagram: https://www.instagram.com/torenc_official&#10;VPRO YouTube: https://www.youtube.com/user/vpro&#10;VPRO Facebook: https://www.facebook.com/vpro&#10;VPRO Twitter: https://twitter.com/vpro&#10;VPRO Instagram: https://www.instagram.com/omroepvpro" id="106" name="Google Shape;106;p24" title="Snoepautomaat - Toren C">
            <a:hlinkClick r:id="rId4"/>
          </p:cNvPr>
          <p:cNvPicPr preferRelativeResize="0"/>
          <p:nvPr/>
        </p:nvPicPr>
        <p:blipFill>
          <a:blip r:embed="rId5">
            <a:alphaModFix/>
          </a:blip>
          <a:stretch>
            <a:fillRect/>
          </a:stretch>
        </p:blipFill>
        <p:spPr>
          <a:xfrm>
            <a:off x="881150" y="1804950"/>
            <a:ext cx="3809425" cy="2142801"/>
          </a:xfrm>
          <a:prstGeom prst="rect">
            <a:avLst/>
          </a:prstGeom>
          <a:noFill/>
          <a:ln>
            <a:noFill/>
          </a:ln>
        </p:spPr>
      </p:pic>
      <p:pic>
        <p:nvPicPr>
          <p:cNvPr id="107" name="Google Shape;107;p24"/>
          <p:cNvPicPr preferRelativeResize="0"/>
          <p:nvPr/>
        </p:nvPicPr>
        <p:blipFill>
          <a:blip r:embed="rId6">
            <a:alphaModFix/>
          </a:blip>
          <a:stretch>
            <a:fillRect/>
          </a:stretch>
        </p:blipFill>
        <p:spPr>
          <a:xfrm>
            <a:off x="5243975" y="410050"/>
            <a:ext cx="3056776" cy="432340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1000"/>
                                        <p:tgtEl>
                                          <p:spTgt spid="1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pic>
        <p:nvPicPr>
          <p:cNvPr id="58" name="Google Shape;58;p14" title="play-button-zwart.png">
            <a:hlinkClick r:id="rId4"/>
          </p:cNvPr>
          <p:cNvPicPr preferRelativeResize="0"/>
          <p:nvPr/>
        </p:nvPicPr>
        <p:blipFill>
          <a:blip r:embed="rId5">
            <a:alphaModFix/>
          </a:blip>
          <a:stretch>
            <a:fillRect/>
          </a:stretch>
        </p:blipFill>
        <p:spPr>
          <a:xfrm>
            <a:off x="1032088" y="3574912"/>
            <a:ext cx="735426" cy="735426"/>
          </a:xfrm>
          <a:prstGeom prst="rect">
            <a:avLst/>
          </a:prstGeom>
          <a:noFill/>
          <a:ln>
            <a:noFill/>
          </a:ln>
        </p:spPr>
      </p:pic>
      <p:pic>
        <p:nvPicPr>
          <p:cNvPr id="59" name="Google Shape;59;p14" title="2.jpg"/>
          <p:cNvPicPr preferRelativeResize="0"/>
          <p:nvPr/>
        </p:nvPicPr>
        <p:blipFill>
          <a:blip r:embed="rId6">
            <a:alphaModFix/>
          </a:blip>
          <a:stretch>
            <a:fillRect/>
          </a:stretch>
        </p:blipFill>
        <p:spPr>
          <a:xfrm>
            <a:off x="726813" y="1090926"/>
            <a:ext cx="3527268" cy="2352682"/>
          </a:xfrm>
          <a:prstGeom prst="rect">
            <a:avLst/>
          </a:prstGeom>
          <a:noFill/>
          <a:ln>
            <a:noFill/>
          </a:ln>
        </p:spPr>
      </p:pic>
      <p:pic>
        <p:nvPicPr>
          <p:cNvPr id="60" name="Google Shape;60;p14" title="3.jpg"/>
          <p:cNvPicPr preferRelativeResize="0"/>
          <p:nvPr/>
        </p:nvPicPr>
        <p:blipFill>
          <a:blip r:embed="rId7">
            <a:alphaModFix/>
          </a:blip>
          <a:stretch>
            <a:fillRect/>
          </a:stretch>
        </p:blipFill>
        <p:spPr>
          <a:xfrm>
            <a:off x="4889929" y="1090930"/>
            <a:ext cx="3527268" cy="2352696"/>
          </a:xfrm>
          <a:prstGeom prst="rect">
            <a:avLst/>
          </a:prstGeom>
          <a:noFill/>
          <a:ln>
            <a:noFill/>
          </a:ln>
        </p:spPr>
      </p:pic>
      <p:sp>
        <p:nvSpPr>
          <p:cNvPr id="61" name="Google Shape;61;p14"/>
          <p:cNvSpPr txBox="1"/>
          <p:nvPr/>
        </p:nvSpPr>
        <p:spPr>
          <a:xfrm>
            <a:off x="1767513" y="3695725"/>
            <a:ext cx="2181300" cy="49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2000" u="sng">
                <a:solidFill>
                  <a:schemeClr val="hlink"/>
                </a:solidFill>
                <a:hlinkClick r:id="rId8"/>
              </a:rPr>
              <a:t>Bekijk dit filmpje</a:t>
            </a:r>
            <a:endParaRPr sz="2000">
              <a:solidFill>
                <a:srgbClr val="455B99"/>
              </a:solidFill>
            </a:endParaRPr>
          </a:p>
        </p:txBody>
      </p:sp>
      <p:pic>
        <p:nvPicPr>
          <p:cNvPr id="62" name="Google Shape;62;p14" title="play-button-zwart.png">
            <a:hlinkClick r:id="rId9"/>
          </p:cNvPr>
          <p:cNvPicPr preferRelativeResize="0"/>
          <p:nvPr/>
        </p:nvPicPr>
        <p:blipFill>
          <a:blip r:embed="rId5">
            <a:alphaModFix/>
          </a:blip>
          <a:stretch>
            <a:fillRect/>
          </a:stretch>
        </p:blipFill>
        <p:spPr>
          <a:xfrm>
            <a:off x="5195188" y="3574912"/>
            <a:ext cx="735426" cy="735426"/>
          </a:xfrm>
          <a:prstGeom prst="rect">
            <a:avLst/>
          </a:prstGeom>
          <a:noFill/>
          <a:ln>
            <a:noFill/>
          </a:ln>
        </p:spPr>
      </p:pic>
      <p:sp>
        <p:nvSpPr>
          <p:cNvPr id="63" name="Google Shape;63;p14"/>
          <p:cNvSpPr txBox="1"/>
          <p:nvPr/>
        </p:nvSpPr>
        <p:spPr>
          <a:xfrm>
            <a:off x="5930613" y="3695725"/>
            <a:ext cx="2181300" cy="49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2000" u="sng">
                <a:solidFill>
                  <a:schemeClr val="hlink"/>
                </a:solidFill>
                <a:hlinkClick r:id="rId10"/>
              </a:rPr>
              <a:t>Bekijk dit filmpje</a:t>
            </a:r>
            <a:endParaRPr sz="2000">
              <a:solidFill>
                <a:srgbClr val="455B99"/>
              </a:solidFill>
            </a:endParaRPr>
          </a:p>
        </p:txBody>
      </p:sp>
      <p:sp>
        <p:nvSpPr>
          <p:cNvPr id="64" name="Google Shape;64;p14"/>
          <p:cNvSpPr txBox="1"/>
          <p:nvPr/>
        </p:nvSpPr>
        <p:spPr>
          <a:xfrm>
            <a:off x="3481350" y="1742123"/>
            <a:ext cx="2181300" cy="1050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nl" sz="5000">
                <a:solidFill>
                  <a:srgbClr val="0099DB"/>
                </a:solidFill>
              </a:rPr>
              <a:t>?</a:t>
            </a:r>
            <a:endParaRPr b="1" sz="5000">
              <a:solidFill>
                <a:srgbClr val="0099DB"/>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8" name="Shape 68"/>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2" name="Shape 72"/>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6" name="Shape 76"/>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0" name="Shape 80"/>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4" name="Shape 84"/>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8" name="Shape 88"/>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2" name="Shape 92"/>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Create a new document." ma:contentTypeScope="" ma:versionID="98b0a0d51b22872632ae5713376e8c66">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0cdfc876f30ecc4e255ca332fadf9259"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DAA0EED-32D0-48D1-8632-4476386BBE3A}"/>
</file>

<file path=customXml/itemProps2.xml><?xml version="1.0" encoding="utf-8"?>
<ds:datastoreItem xmlns:ds="http://schemas.openxmlformats.org/officeDocument/2006/customXml" ds:itemID="{C01BB248-FFC3-483F-9880-0E3A8AC7417A}"/>
</file>

<file path=customXml/itemProps3.xml><?xml version="1.0" encoding="utf-8"?>
<ds:datastoreItem xmlns:ds="http://schemas.openxmlformats.org/officeDocument/2006/customXml" ds:itemID="{17D98701-9529-44BF-8A1A-B1A235601374}"/>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