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26539be0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26539be0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26539be0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26539be0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26539be0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26539be0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26539be0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26539be0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6539be0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26539be0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26539be0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26539be0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26539be0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26539be0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26539be0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26539be0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NcqEmMj2LvU" TargetMode="External"/><Relationship Id="rId6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prentenboekenparade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075" y="269125"/>
            <a:ext cx="6105850" cy="46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sneyland Paris &quot;Everyday's a Celebration&quot; song for 25th Anniversary celebrations on 12th April 2017 — extended version with lyrics.&#10;&#10;Watch our Disneyland Paris 25th Anniversary videos: https://www.youtube.com/playlist?list=PLehnGlUU_5aoYSp00GJShYfxiwCOFnngd&#10;&#10;— SUBSCRIBE: http://www.youtube.com/subscription_center?add_user=dlrpmagicvideo&#10;&#10;— VISIT our website http://www.dlpguide.com for trip planning guides, news, photos, videos and more!&#10;&#10;— WATCH new magical Disneyland Paris videos: http://www.youtube.com/user/dlrpmagicvideo&#10;&#10;Website: http://www.dlpguide.com&#10;Facebook: http://facebook.com/dlpguide&#10;Twitter: http://twitter.com/DLPGuide&#10;Google+: http://plus.google.com/+DLRPMagic&#10;Instagram: http://instagram.com/dlpguide" id="128" name="Google Shape;128;p22" title="Everyday's a Celebration (Extended Version + Lyrics) Disneyland Paris 25th Anniversary So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4200" y="699863"/>
            <a:ext cx="6655600" cy="37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801900" y="717350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 boek moet ik voorlezen?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6" name="Google Shape;136;p23" title="DD-PO-OB-prentenboekenparade-11.png"/>
          <p:cNvPicPr preferRelativeResize="0"/>
          <p:nvPr/>
        </p:nvPicPr>
        <p:blipFill rotWithShape="1">
          <a:blip r:embed="rId5">
            <a:alphaModFix/>
          </a:blip>
          <a:srcRect b="1856" l="1479" r="1216" t="16015"/>
          <a:stretch/>
        </p:blipFill>
        <p:spPr>
          <a:xfrm>
            <a:off x="1754450" y="1372075"/>
            <a:ext cx="5635101" cy="31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Journalist,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vlogger,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nieuwslezer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4" name="Google Shape;64;p14" title="DD-PO-OB-prentenboekenparade-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623" y="511775"/>
            <a:ext cx="3561025" cy="41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62575" y="930225"/>
            <a:ext cx="2774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 zijn overal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5" title="DD-PO-OB-prentenboekenparade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0400" y="1051988"/>
            <a:ext cx="5457974" cy="30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Reclame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0" name="Google Shape;80;p16" title="DD-PO-OB-prentenboekenparade-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0878" y="489938"/>
            <a:ext cx="5869075" cy="41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 boek is leuker?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8" name="Google Shape;88;p17" title="DD-PO-OB-prentenboekenparade-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00" y="1422550"/>
            <a:ext cx="3126630" cy="31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title="DD-PO-OB-prentenboekenparade-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0589" y="1448714"/>
            <a:ext cx="4604911" cy="307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762575" y="930225"/>
            <a:ext cx="20697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Kies een boek uit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7" name="Google Shape;97;p18" title="DD-PO-OB-prentenboekenparade-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2800" y="570716"/>
            <a:ext cx="5543200" cy="40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Lezen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5" name="Google Shape;105;p19" title="DD-PO-OB-prentenboekenparade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6300" y="504463"/>
            <a:ext cx="6302549" cy="413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Kies de mooiste bladzijde uit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3" name="Google Shape;113;p20" title="DD-PO-OB-prentenboekenparade-9.png"/>
          <p:cNvPicPr preferRelativeResize="0"/>
          <p:nvPr/>
        </p:nvPicPr>
        <p:blipFill rotWithShape="1">
          <a:blip r:embed="rId5">
            <a:alphaModFix/>
          </a:blip>
          <a:srcRect b="0" l="17425" r="14370" t="0"/>
          <a:stretch/>
        </p:blipFill>
        <p:spPr>
          <a:xfrm>
            <a:off x="4417100" y="509438"/>
            <a:ext cx="4226324" cy="41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vind je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van het boek?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1" name="Google Shape;121;p21" title="DD-PO-OB-prentenboekenparade-10.png"/>
          <p:cNvPicPr preferRelativeResize="0"/>
          <p:nvPr/>
        </p:nvPicPr>
        <p:blipFill rotWithShape="1">
          <a:blip r:embed="rId5">
            <a:alphaModFix/>
          </a:blip>
          <a:srcRect b="0" l="13133" r="5743" t="0"/>
          <a:stretch/>
        </p:blipFill>
        <p:spPr>
          <a:xfrm>
            <a:off x="3558875" y="831888"/>
            <a:ext cx="5033175" cy="34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2E1BF2-1756-4645-969E-00B4A64E194E}"/>
</file>

<file path=customXml/itemProps2.xml><?xml version="1.0" encoding="utf-8"?>
<ds:datastoreItem xmlns:ds="http://schemas.openxmlformats.org/officeDocument/2006/customXml" ds:itemID="{3D8CA8E2-3F8E-45A4-B127-15F5178F6F3F}"/>
</file>

<file path=customXml/itemProps3.xml><?xml version="1.0" encoding="utf-8"?>
<ds:datastoreItem xmlns:ds="http://schemas.openxmlformats.org/officeDocument/2006/customXml" ds:itemID="{4D7BB4E5-72CD-4AF4-BC4C-EA8181DA5B7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