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D7FAE-C01D-6D1C-515A-40FD24ED8569}" v="48" dt="2025-04-28T09:38:4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Doornbusch" userId="S::ilse_wismon.nl#ext#@stichtingboornl.onmicrosoft.com::abf2126b-7bd8-4c1c-81dc-fa02b53e44ff" providerId="AD" clId="Web-{2EED7FAE-C01D-6D1C-515A-40FD24ED8569}"/>
    <pc:docChg chg="addSld delSld modSld">
      <pc:chgData name="Ilse Doornbusch" userId="S::ilse_wismon.nl#ext#@stichtingboornl.onmicrosoft.com::abf2126b-7bd8-4c1c-81dc-fa02b53e44ff" providerId="AD" clId="Web-{2EED7FAE-C01D-6D1C-515A-40FD24ED8569}" dt="2025-04-28T09:38:45.232" v="47" actId="1076"/>
      <pc:docMkLst>
        <pc:docMk/>
      </pc:docMkLst>
      <pc:sldChg chg="addSp delSp modSp">
        <pc:chgData name="Ilse Doornbusch" userId="S::ilse_wismon.nl#ext#@stichtingboornl.onmicrosoft.com::abf2126b-7bd8-4c1c-81dc-fa02b53e44ff" providerId="AD" clId="Web-{2EED7FAE-C01D-6D1C-515A-40FD24ED8569}" dt="2025-04-28T09:38:45.232" v="47" actId="1076"/>
        <pc:sldMkLst>
          <pc:docMk/>
          <pc:sldMk cId="0" sldId="258"/>
        </pc:sldMkLst>
        <pc:picChg chg="add del mod modCrop">
          <ac:chgData name="Ilse Doornbusch" userId="S::ilse_wismon.nl#ext#@stichtingboornl.onmicrosoft.com::abf2126b-7bd8-4c1c-81dc-fa02b53e44ff" providerId="AD" clId="Web-{2EED7FAE-C01D-6D1C-515A-40FD24ED8569}" dt="2025-04-28T09:37:00.400" v="28"/>
          <ac:picMkLst>
            <pc:docMk/>
            <pc:sldMk cId="0" sldId="258"/>
            <ac:picMk id="2" creationId="{A357208D-45B2-47E7-8B75-B5E66997F78C}"/>
          </ac:picMkLst>
        </pc:picChg>
        <pc:picChg chg="add mod modCrop">
          <ac:chgData name="Ilse Doornbusch" userId="S::ilse_wismon.nl#ext#@stichtingboornl.onmicrosoft.com::abf2126b-7bd8-4c1c-81dc-fa02b53e44ff" providerId="AD" clId="Web-{2EED7FAE-C01D-6D1C-515A-40FD24ED8569}" dt="2025-04-28T09:38:45.232" v="47" actId="1076"/>
          <ac:picMkLst>
            <pc:docMk/>
            <pc:sldMk cId="0" sldId="258"/>
            <ac:picMk id="3" creationId="{8A7E4829-655A-47F5-303D-67EBD05CC444}"/>
          </ac:picMkLst>
        </pc:picChg>
      </pc:sldChg>
      <pc:sldChg chg="add del replId">
        <pc:chgData name="Ilse Doornbusch" userId="S::ilse_wismon.nl#ext#@stichtingboornl.onmicrosoft.com::abf2126b-7bd8-4c1c-81dc-fa02b53e44ff" providerId="AD" clId="Web-{2EED7FAE-C01D-6D1C-515A-40FD24ED8569}" dt="2025-04-28T09:37:22.495" v="30"/>
        <pc:sldMkLst>
          <pc:docMk/>
          <pc:sldMk cId="540275771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20caba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20caba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2b20caba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2b20caba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20cab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20cab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2b20caba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2b20caba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2b20caba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2b20caba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b20caba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b20caba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2b20cab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2b20cab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b20caba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b20caba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b20caba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b20caba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b20caba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b20caba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91440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688000" y="3753950"/>
            <a:ext cx="3483000" cy="6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Presenteren maar!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valt je op?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posterpret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386" y="1426450"/>
            <a:ext cx="5479226" cy="30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535325" y="4774200"/>
            <a:ext cx="422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FFFFFF"/>
                </a:solidFill>
              </a:rPr>
              <a:t>Bron: Canva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valt je op?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7749" b="7741"/>
          <a:stretch/>
        </p:blipFill>
        <p:spPr>
          <a:xfrm>
            <a:off x="1832386" y="1426450"/>
            <a:ext cx="5479225" cy="30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535325" y="4774200"/>
            <a:ext cx="422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FFFFFF"/>
                </a:solidFill>
              </a:rPr>
              <a:t>Bron: Canva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7E4829-655A-47F5-303D-67EBD05CC4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639" b="7639"/>
          <a:stretch/>
        </p:blipFill>
        <p:spPr>
          <a:xfrm>
            <a:off x="1832386" y="1418046"/>
            <a:ext cx="5486149" cy="3068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valt je op?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t="4487" b="4496"/>
          <a:stretch/>
        </p:blipFill>
        <p:spPr>
          <a:xfrm>
            <a:off x="1832386" y="1426450"/>
            <a:ext cx="5479224" cy="30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535325" y="4774200"/>
            <a:ext cx="422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FFFFFF"/>
                </a:solidFill>
              </a:rPr>
              <a:t>Bron: Canva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Beeld helpt bij het begrijpen van je verhaal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0" name="Google Shape;80;p17" title="DD-PO-MB-posterpret-5.jpg"/>
          <p:cNvPicPr preferRelativeResize="0"/>
          <p:nvPr/>
        </p:nvPicPr>
        <p:blipFill rotWithShape="1">
          <a:blip r:embed="rId4">
            <a:alphaModFix/>
          </a:blip>
          <a:srcRect l="8548" r="34269"/>
          <a:stretch/>
        </p:blipFill>
        <p:spPr>
          <a:xfrm>
            <a:off x="4263025" y="602700"/>
            <a:ext cx="4270349" cy="39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D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title="DD-PO-MB-posterpret-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presentatieprogramma gebruiken</a:t>
            </a:r>
            <a:endParaRPr sz="3000">
              <a:solidFill>
                <a:srgbClr val="455B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om een poster te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2" name="Google Shape;92;p19" title="DD-PO-MB-posterpret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150" y="1861125"/>
            <a:ext cx="4873699" cy="26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Wist je dat… 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 title="DD-PO-MB-posterpret-8.jpg"/>
          <p:cNvPicPr preferRelativeResize="0"/>
          <p:nvPr/>
        </p:nvPicPr>
        <p:blipFill rotWithShape="1">
          <a:blip r:embed="rId4">
            <a:alphaModFix/>
          </a:blip>
          <a:srcRect t="10402"/>
          <a:stretch/>
        </p:blipFill>
        <p:spPr>
          <a:xfrm>
            <a:off x="2173500" y="1430800"/>
            <a:ext cx="4797002" cy="31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762575" y="930225"/>
            <a:ext cx="38094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je eigen weetjesposter!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762575" y="2080550"/>
            <a:ext cx="4769700" cy="21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Op de poster komen:</a:t>
            </a:r>
            <a:endParaRPr sz="2000">
              <a:solidFill>
                <a:srgbClr val="455B9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 b="1">
                <a:solidFill>
                  <a:srgbClr val="455B99"/>
                </a:solidFill>
              </a:rPr>
              <a:t>2 weetjes</a:t>
            </a:r>
            <a:r>
              <a:rPr lang="nl" sz="2000">
                <a:solidFill>
                  <a:srgbClr val="455B99"/>
                </a:solidFill>
              </a:rPr>
              <a:t> over het dier</a:t>
            </a:r>
            <a:endParaRPr sz="2000">
              <a:solidFill>
                <a:srgbClr val="455B9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verschillende </a:t>
            </a:r>
            <a:r>
              <a:rPr lang="nl" sz="2000" b="1">
                <a:solidFill>
                  <a:srgbClr val="455B99"/>
                </a:solidFill>
              </a:rPr>
              <a:t>letterkleuren</a:t>
            </a:r>
            <a:endParaRPr sz="2000" b="1">
              <a:solidFill>
                <a:srgbClr val="455B9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verschillende </a:t>
            </a:r>
            <a:r>
              <a:rPr lang="nl" sz="2000" b="1">
                <a:solidFill>
                  <a:srgbClr val="455B99"/>
                </a:solidFill>
              </a:rPr>
              <a:t>lettertypen</a:t>
            </a:r>
            <a:endParaRPr sz="2000" b="1">
              <a:solidFill>
                <a:srgbClr val="455B9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verschillende </a:t>
            </a:r>
            <a:r>
              <a:rPr lang="nl" sz="2000" b="1">
                <a:solidFill>
                  <a:srgbClr val="455B99"/>
                </a:solidFill>
              </a:rPr>
              <a:t>lettergroottes</a:t>
            </a:r>
            <a:endParaRPr sz="2000" b="1">
              <a:solidFill>
                <a:srgbClr val="455B99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minimaal </a:t>
            </a:r>
            <a:r>
              <a:rPr lang="nl" sz="2000" b="1">
                <a:solidFill>
                  <a:srgbClr val="455B99"/>
                </a:solidFill>
              </a:rPr>
              <a:t>1 afbeelding</a:t>
            </a:r>
            <a:endParaRPr sz="2000" b="1">
              <a:solidFill>
                <a:srgbClr val="455B99"/>
              </a:solidFill>
            </a:endParaRPr>
          </a:p>
        </p:txBody>
      </p:sp>
      <p:pic>
        <p:nvPicPr>
          <p:cNvPr id="105" name="Google Shape;105;p21" title="DD-PO-MB-posterpret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3457">
            <a:off x="4661125" y="1290697"/>
            <a:ext cx="3849202" cy="256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02BA01-DCF3-4F8A-8744-0DC02248CB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5143D0-3C22-493A-BA79-807ECF8B1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5f3cf-063a-418a-ba9d-30d16b52f8b4"/>
    <ds:schemaRef ds:uri="ca8a6944-a0f5-40a7-a0d2-863a166fdc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940824-0956-4CC7-8BD2-A1ED60D75FA5}">
  <ds:schemaRefs>
    <ds:schemaRef ds:uri="http://schemas.microsoft.com/office/2006/metadata/properties"/>
    <ds:schemaRef ds:uri="http://schemas.microsoft.com/office/infopath/2007/PartnerControls"/>
    <ds:schemaRef ds:uri="ca8a6944-a0f5-40a7-a0d2-863a166fdcde"/>
    <ds:schemaRef ds:uri="5a25f3cf-063a-418a-ba9d-30d16b52f8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(16:9)</PresentationFormat>
  <Slides>10</Slides>
  <Notes>10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24</cp:revision>
  <dcterms:modified xsi:type="dcterms:W3CDTF">2025-04-28T09:38:45Z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  <property fmtid="{D5CDD505-2E9C-101B-9397-08002B2CF9AE}" pid="3" name="MediaServiceImageTags">
    <vt:lpwstr/>
  </property>
</Properties>
</file>