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4"/>
  </p:sldMasterIdLst>
  <p:notesMasterIdLst>
    <p:notesMasterId r:id="rId15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ED7FAE-C01D-6D1C-515A-40FD24ED8569}" v="48" dt="2025-04-28T09:38:45.2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lse Doornbusch" userId="S::ilse_wismon.nl#ext#@stichtingboornl.onmicrosoft.com::abf2126b-7bd8-4c1c-81dc-fa02b53e44ff" providerId="AD" clId="Web-{2EED7FAE-C01D-6D1C-515A-40FD24ED8569}"/>
    <pc:docChg chg="addSld delSld modSld">
      <pc:chgData name="Ilse Doornbusch" userId="S::ilse_wismon.nl#ext#@stichtingboornl.onmicrosoft.com::abf2126b-7bd8-4c1c-81dc-fa02b53e44ff" providerId="AD" clId="Web-{2EED7FAE-C01D-6D1C-515A-40FD24ED8569}" dt="2025-04-28T09:38:45.232" v="47" actId="1076"/>
      <pc:docMkLst>
        <pc:docMk/>
      </pc:docMkLst>
      <pc:sldChg chg="addSp delSp modSp">
        <pc:chgData name="Ilse Doornbusch" userId="S::ilse_wismon.nl#ext#@stichtingboornl.onmicrosoft.com::abf2126b-7bd8-4c1c-81dc-fa02b53e44ff" providerId="AD" clId="Web-{2EED7FAE-C01D-6D1C-515A-40FD24ED8569}" dt="2025-04-28T09:38:45.232" v="47" actId="1076"/>
        <pc:sldMkLst>
          <pc:docMk/>
          <pc:sldMk cId="0" sldId="258"/>
        </pc:sldMkLst>
        <pc:picChg chg="add del mod modCrop">
          <ac:chgData name="Ilse Doornbusch" userId="S::ilse_wismon.nl#ext#@stichtingboornl.onmicrosoft.com::abf2126b-7bd8-4c1c-81dc-fa02b53e44ff" providerId="AD" clId="Web-{2EED7FAE-C01D-6D1C-515A-40FD24ED8569}" dt="2025-04-28T09:37:00.400" v="28"/>
          <ac:picMkLst>
            <pc:docMk/>
            <pc:sldMk cId="0" sldId="258"/>
            <ac:picMk id="2" creationId="{A357208D-45B2-47E7-8B75-B5E66997F78C}"/>
          </ac:picMkLst>
        </pc:picChg>
        <pc:picChg chg="add mod modCrop">
          <ac:chgData name="Ilse Doornbusch" userId="S::ilse_wismon.nl#ext#@stichtingboornl.onmicrosoft.com::abf2126b-7bd8-4c1c-81dc-fa02b53e44ff" providerId="AD" clId="Web-{2EED7FAE-C01D-6D1C-515A-40FD24ED8569}" dt="2025-04-28T09:38:45.232" v="47" actId="1076"/>
          <ac:picMkLst>
            <pc:docMk/>
            <pc:sldMk cId="0" sldId="258"/>
            <ac:picMk id="3" creationId="{8A7E4829-655A-47F5-303D-67EBD05CC444}"/>
          </ac:picMkLst>
        </pc:picChg>
      </pc:sldChg>
      <pc:sldChg chg="add del replId">
        <pc:chgData name="Ilse Doornbusch" userId="S::ilse_wismon.nl#ext#@stichtingboornl.onmicrosoft.com::abf2126b-7bd8-4c1c-81dc-fa02b53e44ff" providerId="AD" clId="Web-{2EED7FAE-C01D-6D1C-515A-40FD24ED8569}" dt="2025-04-28T09:37:22.495" v="30"/>
        <pc:sldMkLst>
          <pc:docMk/>
          <pc:sldMk cId="540275771" sldId="26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42b20caba7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42b20caba7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42b20caba7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42b20caba7_0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42b20caba7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42b20caba7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42b20caba7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42b20caba7_0_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42b20caba7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42b20caba7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42b20caba7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42b20caba7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42b20caba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42b20caba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42b20caba7_0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42b20caba7_0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42b20caba7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42b20caba7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42b20caba7_0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42b20caba7_0_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" y="0"/>
            <a:ext cx="914404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22"/>
          <p:cNvSpPr txBox="1"/>
          <p:nvPr/>
        </p:nvSpPr>
        <p:spPr>
          <a:xfrm>
            <a:off x="688000" y="3753950"/>
            <a:ext cx="3483000" cy="66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Presenteren maar!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Wat valt je op?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59" name="Google Shape;59;p14" title="DD-PO-MB-posterpret-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32386" y="1426450"/>
            <a:ext cx="5479226" cy="3082075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4"/>
          <p:cNvSpPr txBox="1"/>
          <p:nvPr/>
        </p:nvSpPr>
        <p:spPr>
          <a:xfrm>
            <a:off x="4535325" y="4774200"/>
            <a:ext cx="422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200">
                <a:solidFill>
                  <a:srgbClr val="FFFFFF"/>
                </a:solidFill>
              </a:rPr>
              <a:t>Bron: Canva</a:t>
            </a:r>
            <a:endParaRPr sz="12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Wat valt je op?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6" name="Google Shape;66;p15"/>
          <p:cNvPicPr preferRelativeResize="0"/>
          <p:nvPr/>
        </p:nvPicPr>
        <p:blipFill rotWithShape="1">
          <a:blip r:embed="rId4">
            <a:alphaModFix/>
          </a:blip>
          <a:srcRect t="7749" b="7741"/>
          <a:stretch/>
        </p:blipFill>
        <p:spPr>
          <a:xfrm>
            <a:off x="1832386" y="1426450"/>
            <a:ext cx="5479225" cy="3082075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5"/>
          <p:cNvSpPr txBox="1"/>
          <p:nvPr/>
        </p:nvSpPr>
        <p:spPr>
          <a:xfrm>
            <a:off x="4535325" y="4774200"/>
            <a:ext cx="422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200">
                <a:solidFill>
                  <a:srgbClr val="FFFFFF"/>
                </a:solidFill>
              </a:rPr>
              <a:t>Bron: Canva</a:t>
            </a:r>
            <a:endParaRPr sz="1200">
              <a:solidFill>
                <a:srgbClr val="FFFFFF"/>
              </a:solidFill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A7E4829-655A-47F5-303D-67EBD05CC44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7639" b="7639"/>
          <a:stretch/>
        </p:blipFill>
        <p:spPr>
          <a:xfrm>
            <a:off x="1832386" y="1418046"/>
            <a:ext cx="5486149" cy="306890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Wat valt je op?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3" name="Google Shape;73;p16"/>
          <p:cNvPicPr preferRelativeResize="0"/>
          <p:nvPr/>
        </p:nvPicPr>
        <p:blipFill rotWithShape="1">
          <a:blip r:embed="rId4">
            <a:alphaModFix/>
          </a:blip>
          <a:srcRect t="4487" b="4496"/>
          <a:stretch/>
        </p:blipFill>
        <p:spPr>
          <a:xfrm>
            <a:off x="1832386" y="1426450"/>
            <a:ext cx="5479224" cy="3082075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6"/>
          <p:cNvSpPr txBox="1"/>
          <p:nvPr/>
        </p:nvSpPr>
        <p:spPr>
          <a:xfrm>
            <a:off x="4535325" y="4774200"/>
            <a:ext cx="422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200">
                <a:solidFill>
                  <a:srgbClr val="FFFFFF"/>
                </a:solidFill>
              </a:rPr>
              <a:t>Bron: Canva</a:t>
            </a:r>
            <a:endParaRPr sz="12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Beeld helpt bij het begrijpen van je verhaal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0" name="Google Shape;80;p17" title="DD-PO-MB-posterpret-5.jpg"/>
          <p:cNvPicPr preferRelativeResize="0"/>
          <p:nvPr/>
        </p:nvPicPr>
        <p:blipFill rotWithShape="1">
          <a:blip r:embed="rId4">
            <a:alphaModFix/>
          </a:blip>
          <a:srcRect l="8548" r="34269"/>
          <a:stretch/>
        </p:blipFill>
        <p:spPr>
          <a:xfrm>
            <a:off x="4263025" y="602700"/>
            <a:ext cx="4270349" cy="3938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BDB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8" title="DD-PO-MB-posterpret-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938" y="152400"/>
            <a:ext cx="8602134" cy="4838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Een presentatieprogramma gebruiken</a:t>
            </a:r>
            <a:endParaRPr sz="3000">
              <a:solidFill>
                <a:srgbClr val="455B99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om een poster te maken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2" name="Google Shape;92;p19" title="DD-PO-MB-posterpret-7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35150" y="1861125"/>
            <a:ext cx="4873699" cy="2631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Wist je dat… 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8" name="Google Shape;98;p20" title="DD-PO-MB-posterpret-8.jpg"/>
          <p:cNvPicPr preferRelativeResize="0"/>
          <p:nvPr/>
        </p:nvPicPr>
        <p:blipFill rotWithShape="1">
          <a:blip r:embed="rId4">
            <a:alphaModFix/>
          </a:blip>
          <a:srcRect t="10402"/>
          <a:stretch/>
        </p:blipFill>
        <p:spPr>
          <a:xfrm>
            <a:off x="2173500" y="1430800"/>
            <a:ext cx="4797002" cy="3112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1"/>
          <p:cNvSpPr txBox="1"/>
          <p:nvPr/>
        </p:nvSpPr>
        <p:spPr>
          <a:xfrm>
            <a:off x="762575" y="930225"/>
            <a:ext cx="3809400" cy="11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Maak je eigen weetjesposter!</a:t>
            </a:r>
            <a:endParaRPr sz="3000">
              <a:solidFill>
                <a:srgbClr val="455B99"/>
              </a:solidFill>
            </a:endParaRPr>
          </a:p>
        </p:txBody>
      </p:sp>
      <p:sp>
        <p:nvSpPr>
          <p:cNvPr id="104" name="Google Shape;104;p21"/>
          <p:cNvSpPr txBox="1"/>
          <p:nvPr/>
        </p:nvSpPr>
        <p:spPr>
          <a:xfrm>
            <a:off x="762575" y="2080550"/>
            <a:ext cx="4769700" cy="21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>
                <a:solidFill>
                  <a:srgbClr val="455B99"/>
                </a:solidFill>
              </a:rPr>
              <a:t>Op de poster komen:</a:t>
            </a:r>
            <a:endParaRPr sz="2000">
              <a:solidFill>
                <a:srgbClr val="455B99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2000"/>
              <a:buChar char="●"/>
            </a:pPr>
            <a:r>
              <a:rPr lang="nl" sz="2000" b="1">
                <a:solidFill>
                  <a:srgbClr val="455B99"/>
                </a:solidFill>
              </a:rPr>
              <a:t>2 weetjes</a:t>
            </a:r>
            <a:r>
              <a:rPr lang="nl" sz="2000">
                <a:solidFill>
                  <a:srgbClr val="455B99"/>
                </a:solidFill>
              </a:rPr>
              <a:t> over het dier</a:t>
            </a:r>
            <a:endParaRPr sz="2000">
              <a:solidFill>
                <a:srgbClr val="455B99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2000"/>
              <a:buChar char="●"/>
            </a:pPr>
            <a:r>
              <a:rPr lang="nl" sz="2000">
                <a:solidFill>
                  <a:srgbClr val="455B99"/>
                </a:solidFill>
              </a:rPr>
              <a:t>verschillende </a:t>
            </a:r>
            <a:r>
              <a:rPr lang="nl" sz="2000" b="1">
                <a:solidFill>
                  <a:srgbClr val="455B99"/>
                </a:solidFill>
              </a:rPr>
              <a:t>letterkleuren</a:t>
            </a:r>
            <a:endParaRPr sz="2000" b="1">
              <a:solidFill>
                <a:srgbClr val="455B99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2000"/>
              <a:buChar char="●"/>
            </a:pPr>
            <a:r>
              <a:rPr lang="nl" sz="2000">
                <a:solidFill>
                  <a:srgbClr val="455B99"/>
                </a:solidFill>
              </a:rPr>
              <a:t>verschillende </a:t>
            </a:r>
            <a:r>
              <a:rPr lang="nl" sz="2000" b="1">
                <a:solidFill>
                  <a:srgbClr val="455B99"/>
                </a:solidFill>
              </a:rPr>
              <a:t>lettertypen</a:t>
            </a:r>
            <a:endParaRPr sz="2000" b="1">
              <a:solidFill>
                <a:srgbClr val="455B99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2000"/>
              <a:buChar char="●"/>
            </a:pPr>
            <a:r>
              <a:rPr lang="nl" sz="2000">
                <a:solidFill>
                  <a:srgbClr val="455B99"/>
                </a:solidFill>
              </a:rPr>
              <a:t>verschillende </a:t>
            </a:r>
            <a:r>
              <a:rPr lang="nl" sz="2000" b="1">
                <a:solidFill>
                  <a:srgbClr val="455B99"/>
                </a:solidFill>
              </a:rPr>
              <a:t>lettergroottes</a:t>
            </a:r>
            <a:endParaRPr sz="2000" b="1">
              <a:solidFill>
                <a:srgbClr val="455B99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2000"/>
              <a:buChar char="●"/>
            </a:pPr>
            <a:r>
              <a:rPr lang="nl" sz="2000">
                <a:solidFill>
                  <a:srgbClr val="455B99"/>
                </a:solidFill>
              </a:rPr>
              <a:t>minimaal </a:t>
            </a:r>
            <a:r>
              <a:rPr lang="nl" sz="2000" b="1">
                <a:solidFill>
                  <a:srgbClr val="455B99"/>
                </a:solidFill>
              </a:rPr>
              <a:t>1 afbeelding</a:t>
            </a:r>
            <a:endParaRPr sz="2000" b="1">
              <a:solidFill>
                <a:srgbClr val="455B99"/>
              </a:solidFill>
            </a:endParaRPr>
          </a:p>
        </p:txBody>
      </p:sp>
      <p:pic>
        <p:nvPicPr>
          <p:cNvPr id="105" name="Google Shape;105;p21" title="DD-PO-MB-posterpret-9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253457">
            <a:off x="4661125" y="1290697"/>
            <a:ext cx="3849202" cy="25621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1" ma:contentTypeDescription="Een nieuw document maken." ma:contentTypeScope="" ma:versionID="ae80d9597e0a0a265eca89b13df0edbe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9515f8bdca54e8ece3f803b214fb3b9c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402BA01-DCF3-4F8A-8744-0DC02248CB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45143D0-3C22-493A-BA79-807ECF8B1EB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a25f3cf-063a-418a-ba9d-30d16b52f8b4"/>
    <ds:schemaRef ds:uri="ca8a6944-a0f5-40a7-a0d2-863a166fdc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A940824-0956-4CC7-8BD2-A1ED60D75FA5}">
  <ds:schemaRefs>
    <ds:schemaRef ds:uri="http://schemas.microsoft.com/office/2006/metadata/properties"/>
    <ds:schemaRef ds:uri="http://schemas.microsoft.com/office/infopath/2007/PartnerControls"/>
    <ds:schemaRef ds:uri="ca8a6944-a0f5-40a7-a0d2-863a166fdcde"/>
    <ds:schemaRef ds:uri="5a25f3cf-063a-418a-ba9d-30d16b52f8b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Diavoorstelling (16:9)</PresentationFormat>
  <Slides>10</Slides>
  <Notes>10</Notes>
  <HiddenSlides>0</HiddenSlide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1" baseType="lpstr">
      <vt:lpstr>Simple Light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24</cp:revision>
  <dcterms:modified xsi:type="dcterms:W3CDTF">2025-04-28T09:38:45Z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  <property fmtid="{D5CDD505-2E9C-101B-9397-08002B2CF9AE}" pid="3" name="MediaServiceImageTags">
    <vt:lpwstr/>
  </property>
</Properties>
</file>