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473d14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6473d14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6473d14d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6473d14d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473d14d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473d14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6473d14d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6473d14d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6473d14d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6473d14d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6473d14d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6473d14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schooltv.nl/video-item/hoe-wordt-post-gesorteerd-miljoenen-brieven-per-dag" TargetMode="External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Post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post-versturen-een-hele-klus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4863" y="1422475"/>
            <a:ext cx="4734275" cy="31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E-mail en envelop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post-versturen-een-hele-klus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823" y="1364625"/>
            <a:ext cx="2173103" cy="32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DD-PO-MB-post-versturen-een-hele-klus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5075" y="1364625"/>
            <a:ext cx="4543968" cy="32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E-mail en envelop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MB-post-versturen-een-hele-klus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100" y="1506000"/>
            <a:ext cx="2950035" cy="29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DD-PO-MB-post-versturen-een-hele-klus-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8201" y="1506000"/>
            <a:ext cx="4406700" cy="2941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post sorteren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7" title="DD-PO-MB-post-versturen-een-hele-klus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25" y="1707775"/>
            <a:ext cx="4419601" cy="251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title="DD-PO-MB-post-versturen-een-hele-klus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2547" y="1707775"/>
            <a:ext cx="3322218" cy="251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title="Screenshot 2025-03-30 at 16.25.34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313" y="628200"/>
            <a:ext cx="6693374" cy="388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762575" y="930225"/>
            <a:ext cx="2781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weg van een e-mail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1" name="Google Shape;91;p19" title="DD-PO-MB-post-versturen-een-hele-klus-9.jpg"/>
          <p:cNvPicPr preferRelativeResize="0"/>
          <p:nvPr/>
        </p:nvPicPr>
        <p:blipFill rotWithShape="1">
          <a:blip r:embed="rId4">
            <a:alphaModFix/>
          </a:blip>
          <a:srcRect b="0" l="10701" r="22373" t="0"/>
          <a:stretch/>
        </p:blipFill>
        <p:spPr>
          <a:xfrm>
            <a:off x="3808075" y="410088"/>
            <a:ext cx="4341875" cy="432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Aan de slag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20" title="DD-PO-MB-post-versturen-een-hele-klus-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150" y="1396400"/>
            <a:ext cx="4931699" cy="328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 title="DD-PO-MB-post-versturen-een-hele-klus-11.jpg"/>
          <p:cNvPicPr preferRelativeResize="0"/>
          <p:nvPr/>
        </p:nvPicPr>
        <p:blipFill rotWithShape="1">
          <a:blip r:embed="rId3">
            <a:alphaModFix/>
          </a:blip>
          <a:srcRect b="1566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926D90-AC72-4F1B-954F-00399A205150}"/>
</file>

<file path=customXml/itemProps2.xml><?xml version="1.0" encoding="utf-8"?>
<ds:datastoreItem xmlns:ds="http://schemas.openxmlformats.org/officeDocument/2006/customXml" ds:itemID="{FF0FFB15-1C15-4DAD-8C09-70814F176B1A}"/>
</file>

<file path=customXml/itemProps3.xml><?xml version="1.0" encoding="utf-8"?>
<ds:datastoreItem xmlns:ds="http://schemas.openxmlformats.org/officeDocument/2006/customXml" ds:itemID="{00E19F6A-E9D6-4191-B1A4-C85706276E6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