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theme/theme1.xml" ContentType="application/vnd.openxmlformats-officedocument.theme+xml"/>
  <Override PartName="/ppt/theme/theme2.xml" ContentType="application/vnd.openxmlformats-officedocument.theme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2" Type="http://schemas.openxmlformats.org/officeDocument/2006/relationships/custom-properties" Target="docProps/custom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8" Type="http://schemas.openxmlformats.org/officeDocument/2006/relationships/slide" Target="slides/slide3.xml"/><Relationship Id="rId3" Type="http://schemas.openxmlformats.org/officeDocument/2006/relationships/presProps" Target="presProps.xml"/><Relationship Id="rId12" Type="http://schemas.openxmlformats.org/officeDocument/2006/relationships/slide" Target="slides/slide7.xml"/><Relationship Id="rId7" Type="http://schemas.openxmlformats.org/officeDocument/2006/relationships/slide" Target="slides/slide2.xml"/><Relationship Id="rId17" Type="http://schemas.openxmlformats.org/officeDocument/2006/relationships/customXml" Target="../customXml/item3.xml"/><Relationship Id="rId2" Type="http://schemas.openxmlformats.org/officeDocument/2006/relationships/viewProps" Target="viewProps.xml"/><Relationship Id="rId16" Type="http://schemas.openxmlformats.org/officeDocument/2006/relationships/customXml" Target="../customXml/item2.xml"/><Relationship Id="rId11" Type="http://schemas.openxmlformats.org/officeDocument/2006/relationships/slide" Target="slides/slide6.xml"/><Relationship Id="rId1" Type="http://schemas.openxmlformats.org/officeDocument/2006/relationships/theme" Target="theme/theme2.xml"/><Relationship Id="rId6" Type="http://schemas.openxmlformats.org/officeDocument/2006/relationships/slide" Target="slides/slide1.xml"/><Relationship Id="rId5" Type="http://schemas.openxmlformats.org/officeDocument/2006/relationships/notesMaster" Target="notesMasters/notesMaster1.xml"/><Relationship Id="rId15" Type="http://schemas.openxmlformats.org/officeDocument/2006/relationships/customXml" Target="../customXml/item1.xml"/><Relationship Id="rId10" Type="http://schemas.openxmlformats.org/officeDocument/2006/relationships/slide" Target="slides/slide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342b0597b9a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342b0597b9a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g342b0597b9a_0_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" name="Google Shape;56;g342b0597b9a_0_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g346473d14d4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" name="Google Shape;62;g346473d14d4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g346473d14d4_0_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9" name="Google Shape;69;g346473d14d4_0_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g346473d14d4_0_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" name="Google Shape;76;g346473d14d4_0_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g346473d14d4_0_1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" name="Google Shape;83;g346473d14d4_0_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g342b0597b9a_0_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" name="Google Shape;88;g342b0597b9a_0_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g346473d14d4_0_1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4" name="Google Shape;94;g346473d14d4_0_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g346473d14d4_0_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g346473d14d4_0_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3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6.png"/><Relationship Id="rId4" Type="http://schemas.openxmlformats.org/officeDocument/2006/relationships/image" Target="../media/image11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6.png"/><Relationship Id="rId4" Type="http://schemas.openxmlformats.org/officeDocument/2006/relationships/image" Target="../media/image1.jpg"/><Relationship Id="rId5" Type="http://schemas.openxmlformats.org/officeDocument/2006/relationships/image" Target="../media/image4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6.png"/><Relationship Id="rId4" Type="http://schemas.openxmlformats.org/officeDocument/2006/relationships/image" Target="../media/image9.png"/><Relationship Id="rId5" Type="http://schemas.openxmlformats.org/officeDocument/2006/relationships/image" Target="../media/image2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6.png"/><Relationship Id="rId4" Type="http://schemas.openxmlformats.org/officeDocument/2006/relationships/image" Target="../media/image10.png"/><Relationship Id="rId5" Type="http://schemas.openxmlformats.org/officeDocument/2006/relationships/image" Target="../media/image12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6.png"/><Relationship Id="rId4" Type="http://schemas.openxmlformats.org/officeDocument/2006/relationships/hyperlink" Target="https://schooltv.nl/video-item/hoe-wordt-post-gesorteerd-miljoenen-brieven-per-dag" TargetMode="External"/><Relationship Id="rId5" Type="http://schemas.openxmlformats.org/officeDocument/2006/relationships/image" Target="../media/image8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6.png"/><Relationship Id="rId4" Type="http://schemas.openxmlformats.org/officeDocument/2006/relationships/image" Target="../media/image7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6.png"/><Relationship Id="rId4" Type="http://schemas.openxmlformats.org/officeDocument/2006/relationships/image" Target="../media/image3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5.jpg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4"/>
          <p:cNvSpPr txBox="1"/>
          <p:nvPr/>
        </p:nvSpPr>
        <p:spPr>
          <a:xfrm>
            <a:off x="801900" y="701625"/>
            <a:ext cx="7540200" cy="663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Post</a:t>
            </a:r>
            <a:endParaRPr sz="3000">
              <a:solidFill>
                <a:srgbClr val="455B99"/>
              </a:solidFill>
            </a:endParaRPr>
          </a:p>
        </p:txBody>
      </p:sp>
      <p:pic>
        <p:nvPicPr>
          <p:cNvPr id="59" name="Google Shape;59;p14" title="DD-PO-MB-post-versturen-een-hele-klus-2.jp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204863" y="1422475"/>
            <a:ext cx="4734275" cy="3157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5"/>
          <p:cNvSpPr txBox="1"/>
          <p:nvPr/>
        </p:nvSpPr>
        <p:spPr>
          <a:xfrm>
            <a:off x="801900" y="701625"/>
            <a:ext cx="7540200" cy="663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E-mail en envelop</a:t>
            </a:r>
            <a:endParaRPr sz="3000">
              <a:solidFill>
                <a:srgbClr val="455B99"/>
              </a:solidFill>
            </a:endParaRPr>
          </a:p>
        </p:txBody>
      </p:sp>
      <p:pic>
        <p:nvPicPr>
          <p:cNvPr id="65" name="Google Shape;65;p15" title="DD-PO-MB-post-versturen-een-hele-klus-3.jp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805823" y="1364625"/>
            <a:ext cx="2173103" cy="3258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66" name="Google Shape;66;p15" title="DD-PO-MB-post-versturen-een-hele-klus-4.jp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165075" y="1364625"/>
            <a:ext cx="4543968" cy="32580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/>
          <p:nvPr/>
        </p:nvSpPr>
        <p:spPr>
          <a:xfrm>
            <a:off x="801900" y="701625"/>
            <a:ext cx="7540200" cy="663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E-mail en envelop</a:t>
            </a:r>
            <a:endParaRPr sz="3000">
              <a:solidFill>
                <a:srgbClr val="455B99"/>
              </a:solidFill>
            </a:endParaRPr>
          </a:p>
        </p:txBody>
      </p:sp>
      <p:pic>
        <p:nvPicPr>
          <p:cNvPr id="72" name="Google Shape;72;p16" title="DD-PO-MB-post-versturen-een-hele-klus-5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29100" y="1506000"/>
            <a:ext cx="2950035" cy="2942149"/>
          </a:xfrm>
          <a:prstGeom prst="rect">
            <a:avLst/>
          </a:prstGeom>
          <a:noFill/>
          <a:ln>
            <a:noFill/>
          </a:ln>
        </p:spPr>
      </p:pic>
      <p:pic>
        <p:nvPicPr>
          <p:cNvPr id="73" name="Google Shape;73;p16" title="DD-PO-MB-post-versturen-een-hele-klus-6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908201" y="1506000"/>
            <a:ext cx="4406700" cy="294124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7"/>
          <p:cNvSpPr txBox="1"/>
          <p:nvPr/>
        </p:nvSpPr>
        <p:spPr>
          <a:xfrm>
            <a:off x="801900" y="701625"/>
            <a:ext cx="7540200" cy="663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De post sorteren</a:t>
            </a:r>
            <a:endParaRPr sz="3000">
              <a:solidFill>
                <a:srgbClr val="455B99"/>
              </a:solidFill>
            </a:endParaRPr>
          </a:p>
        </p:txBody>
      </p:sp>
      <p:pic>
        <p:nvPicPr>
          <p:cNvPr id="79" name="Google Shape;79;p17" title="DD-PO-MB-post-versturen-een-hele-klus-7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79225" y="1707775"/>
            <a:ext cx="4419601" cy="2516547"/>
          </a:xfrm>
          <a:prstGeom prst="rect">
            <a:avLst/>
          </a:prstGeom>
          <a:noFill/>
          <a:ln>
            <a:noFill/>
          </a:ln>
        </p:spPr>
      </p:pic>
      <p:pic>
        <p:nvPicPr>
          <p:cNvPr id="80" name="Google Shape;80;p17" title="DD-PO-MB-post-versturen-een-hele-klus-8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142547" y="1707775"/>
            <a:ext cx="3322218" cy="25165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" name="Google Shape;85;p18" title="Screenshot 2025-03-30 at 16.25.34.png">
            <a:hlinkClick r:id="rId4"/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225313" y="628200"/>
            <a:ext cx="6693374" cy="38870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9"/>
          <p:cNvSpPr txBox="1"/>
          <p:nvPr/>
        </p:nvSpPr>
        <p:spPr>
          <a:xfrm>
            <a:off x="762575" y="930225"/>
            <a:ext cx="2781300" cy="164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De weg van een e-mail</a:t>
            </a:r>
            <a:endParaRPr sz="3000">
              <a:solidFill>
                <a:srgbClr val="455B99"/>
              </a:solidFill>
            </a:endParaRPr>
          </a:p>
        </p:txBody>
      </p:sp>
      <p:pic>
        <p:nvPicPr>
          <p:cNvPr id="91" name="Google Shape;91;p19" title="DD-PO-MB-post-versturen-een-hele-klus-9.jpg"/>
          <p:cNvPicPr preferRelativeResize="0"/>
          <p:nvPr/>
        </p:nvPicPr>
        <p:blipFill rotWithShape="1">
          <a:blip r:embed="rId4">
            <a:alphaModFix/>
          </a:blip>
          <a:srcRect b="0" l="10701" r="22373" t="0"/>
          <a:stretch/>
        </p:blipFill>
        <p:spPr>
          <a:xfrm>
            <a:off x="3808075" y="410088"/>
            <a:ext cx="4341875" cy="43233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20"/>
          <p:cNvSpPr txBox="1"/>
          <p:nvPr/>
        </p:nvSpPr>
        <p:spPr>
          <a:xfrm>
            <a:off x="801900" y="701625"/>
            <a:ext cx="7540200" cy="663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Aan de slag</a:t>
            </a:r>
            <a:endParaRPr sz="3000">
              <a:solidFill>
                <a:srgbClr val="455B99"/>
              </a:solidFill>
            </a:endParaRPr>
          </a:p>
        </p:txBody>
      </p:sp>
      <p:pic>
        <p:nvPicPr>
          <p:cNvPr id="97" name="Google Shape;97;p20" title="DD-PO-MB-post-versturen-een-hele-klus-10.jp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106150" y="1396400"/>
            <a:ext cx="4931699" cy="32865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" name="Google Shape;102;p21" title="DD-PO-MB-post-versturen-een-hele-klus-11.jpg"/>
          <p:cNvPicPr preferRelativeResize="0"/>
          <p:nvPr/>
        </p:nvPicPr>
        <p:blipFill rotWithShape="1">
          <a:blip r:embed="rId3">
            <a:alphaModFix/>
          </a:blip>
          <a:srcRect b="15668" l="0" r="0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3" name="Google Shape;103;p2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146FD5B7BC0544D96412764ED7642B2" ma:contentTypeVersion="12" ma:contentTypeDescription="Een nieuw document maken." ma:contentTypeScope="" ma:versionID="274cf70196ce5a7aa853d6b0d7d12aad">
  <xsd:schema xmlns:xsd="http://www.w3.org/2001/XMLSchema" xmlns:xs="http://www.w3.org/2001/XMLSchema" xmlns:p="http://schemas.microsoft.com/office/2006/metadata/properties" xmlns:ns2="5a25f3cf-063a-418a-ba9d-30d16b52f8b4" xmlns:ns3="ca8a6944-a0f5-40a7-a0d2-863a166fdcde" targetNamespace="http://schemas.microsoft.com/office/2006/metadata/properties" ma:root="true" ma:fieldsID="aa6a049cc8fd16cbfe4481abcbc6be91" ns2:_="" ns3:_="">
    <xsd:import namespace="5a25f3cf-063a-418a-ba9d-30d16b52f8b4"/>
    <xsd:import namespace="ca8a6944-a0f5-40a7-a0d2-863a166fdcd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a25f3cf-063a-418a-ba9d-30d16b52f8b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Afbeeldingtags" ma:readOnly="false" ma:fieldId="{5cf76f15-5ced-4ddc-b409-7134ff3c332f}" ma:taxonomyMulti="true" ma:sspId="2e450492-3d4b-419d-87fc-023a65d7f87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a8a6944-a0f5-40a7-a0d2-863a166fdcde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f520fa0c-2c8d-4411-a5b9-9bf3443f5fc5}" ma:internalName="TaxCatchAll" ma:showField="CatchAllData" ma:web="ca8a6944-a0f5-40a7-a0d2-863a166fdcd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ca8a6944-a0f5-40a7-a0d2-863a166fdcde" xsi:nil="true"/>
    <lcf76f155ced4ddcb4097134ff3c332f xmlns="5a25f3cf-063a-418a-ba9d-30d16b52f8b4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09926D90-AC72-4F1B-954F-00399A205150}"/>
</file>

<file path=customXml/itemProps2.xml><?xml version="1.0" encoding="utf-8"?>
<ds:datastoreItem xmlns:ds="http://schemas.openxmlformats.org/officeDocument/2006/customXml" ds:itemID="{FF0FFB15-1C15-4DAD-8C09-70814F176B1A}"/>
</file>

<file path=customXml/itemProps3.xml><?xml version="1.0" encoding="utf-8"?>
<ds:datastoreItem xmlns:ds="http://schemas.openxmlformats.org/officeDocument/2006/customXml" ds:itemID="{00E19F6A-E9D6-4191-B1A4-C85706276E6B}"/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0x010100E146FD5B7BC0544D96412764ED7642B2</vt:lpwstr>
  </property>
</Properties>
</file>