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47a2c4299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47a2c4299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447a2c4299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447a2c4299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447a2c4299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447a2c4299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8.jpg"/><Relationship Id="rId5" Type="http://schemas.openxmlformats.org/officeDocument/2006/relationships/image" Target="../media/image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6.jpg"/><Relationship Id="rId5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930225"/>
            <a:ext cx="35211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geschiedenis van pinnen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MB-pincode-kraken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3075" y="388050"/>
            <a:ext cx="4386400" cy="438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Is pinnen veilig?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DD-PO-MB-pincode-kraken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74288" y="1395675"/>
            <a:ext cx="3595418" cy="3235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Kraak de code!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71" name="Google Shape;71;p16"/>
          <p:cNvSpPr txBox="1"/>
          <p:nvPr/>
        </p:nvSpPr>
        <p:spPr>
          <a:xfrm>
            <a:off x="801900" y="3998175"/>
            <a:ext cx="7540200" cy="6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nl" sz="2000">
                <a:solidFill>
                  <a:srgbClr val="455B99"/>
                </a:solidFill>
              </a:rPr>
              <a:t>Eerst probeer je het zo. Met vier verschillende cijfers.</a:t>
            </a:r>
            <a:endParaRPr i="1" sz="2000">
              <a:solidFill>
                <a:srgbClr val="455B99"/>
              </a:solidFill>
            </a:endParaRPr>
          </a:p>
        </p:txBody>
      </p:sp>
      <p:pic>
        <p:nvPicPr>
          <p:cNvPr id="72" name="Google Shape;72;p16" title="DD-PO-MB-pincode-kraken-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5300" y="1425050"/>
            <a:ext cx="4100243" cy="2485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 title="DD-PO-MB-pincode-kraken-5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6753" y="1425050"/>
            <a:ext cx="2011922" cy="2485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Kraak de code!</a:t>
            </a:r>
            <a:endParaRPr sz="3000">
              <a:solidFill>
                <a:srgbClr val="455B99"/>
              </a:solidFill>
            </a:endParaRPr>
          </a:p>
        </p:txBody>
      </p:sp>
      <p:sp>
        <p:nvSpPr>
          <p:cNvPr id="79" name="Google Shape;79;p17"/>
          <p:cNvSpPr txBox="1"/>
          <p:nvPr/>
        </p:nvSpPr>
        <p:spPr>
          <a:xfrm>
            <a:off x="801900" y="3998175"/>
            <a:ext cx="7540200" cy="6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nl" sz="2000">
                <a:solidFill>
                  <a:srgbClr val="455B99"/>
                </a:solidFill>
              </a:rPr>
              <a:t>Als je cijfers meer dan één keer mag gebruiken, </a:t>
            </a:r>
            <a:endParaRPr i="1" sz="2000">
              <a:solidFill>
                <a:srgbClr val="455B99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nl" sz="2000">
                <a:solidFill>
                  <a:srgbClr val="455B99"/>
                </a:solidFill>
              </a:rPr>
              <a:t>wordt het pas echt moeilijk!</a:t>
            </a:r>
            <a:endParaRPr i="1" sz="2000">
              <a:solidFill>
                <a:srgbClr val="455B99"/>
              </a:solidFill>
            </a:endParaRPr>
          </a:p>
        </p:txBody>
      </p:sp>
      <p:grpSp>
        <p:nvGrpSpPr>
          <p:cNvPr id="80" name="Google Shape;80;p17"/>
          <p:cNvGrpSpPr/>
          <p:nvPr/>
        </p:nvGrpSpPr>
        <p:grpSpPr>
          <a:xfrm>
            <a:off x="1377191" y="1425095"/>
            <a:ext cx="6389625" cy="2485671"/>
            <a:chOff x="1254438" y="1373675"/>
            <a:chExt cx="6635125" cy="2581174"/>
          </a:xfrm>
        </p:grpSpPr>
        <p:pic>
          <p:nvPicPr>
            <p:cNvPr id="81" name="Google Shape;81;p17" title="DD-PO-MB-pincode-kraken-6.jp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54437" y="1373675"/>
              <a:ext cx="4285222" cy="25811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82;p17" title="DD-PO-MB-pincode-kraken-7.jp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727826" y="1373675"/>
              <a:ext cx="2161736" cy="258117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/>
        </p:nvSpPr>
        <p:spPr>
          <a:xfrm>
            <a:off x="762575" y="930225"/>
            <a:ext cx="35211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Word een hacker!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8" name="Google Shape;88;p18" title="DD-PO-MB-pincode-kraken-8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3675" y="431250"/>
            <a:ext cx="4281000" cy="428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AA65C50-218D-43A0-A399-EA50AD89E5C6}"/>
</file>

<file path=customXml/itemProps2.xml><?xml version="1.0" encoding="utf-8"?>
<ds:datastoreItem xmlns:ds="http://schemas.openxmlformats.org/officeDocument/2006/customXml" ds:itemID="{0096D1FD-50CC-4B0C-B51D-CB5113973F69}"/>
</file>

<file path=customXml/itemProps3.xml><?xml version="1.0" encoding="utf-8"?>
<ds:datastoreItem xmlns:ds="http://schemas.openxmlformats.org/officeDocument/2006/customXml" ds:itemID="{7DFF51F2-3765-440C-91C0-19EB71052ADD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