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47a2c429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47a2c429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47a2c429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47a2c429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47a2c429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47a2c429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521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geschiedenis van pinnen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pincode-krake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075" y="388050"/>
            <a:ext cx="4386400" cy="43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Is pinnen veilig?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pincode-kraken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288" y="1395675"/>
            <a:ext cx="3595418" cy="32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Kraak de code!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801900" y="3998175"/>
            <a:ext cx="75402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000">
                <a:solidFill>
                  <a:srgbClr val="455B99"/>
                </a:solidFill>
              </a:rPr>
              <a:t>Eerst probeer je het zo. Met vier verschillende cijfers.</a:t>
            </a:r>
            <a:endParaRPr i="1" sz="2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MB-pincode-krake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300" y="1425050"/>
            <a:ext cx="4100243" cy="24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DD-PO-MB-pincode-kraken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6753" y="1425050"/>
            <a:ext cx="2011922" cy="248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Kraak de code!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801900" y="3998175"/>
            <a:ext cx="75402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000">
                <a:solidFill>
                  <a:srgbClr val="455B99"/>
                </a:solidFill>
              </a:rPr>
              <a:t>Als je cijfers meer dan één keer mag gebruiken, </a:t>
            </a:r>
            <a:endParaRPr i="1" sz="2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000">
                <a:solidFill>
                  <a:srgbClr val="455B99"/>
                </a:solidFill>
              </a:rPr>
              <a:t>wordt het pas echt moeilijk!</a:t>
            </a:r>
            <a:endParaRPr i="1" sz="2000">
              <a:solidFill>
                <a:srgbClr val="455B99"/>
              </a:solidFill>
            </a:endParaRPr>
          </a:p>
        </p:txBody>
      </p:sp>
      <p:grpSp>
        <p:nvGrpSpPr>
          <p:cNvPr id="80" name="Google Shape;80;p17"/>
          <p:cNvGrpSpPr/>
          <p:nvPr/>
        </p:nvGrpSpPr>
        <p:grpSpPr>
          <a:xfrm>
            <a:off x="1377191" y="1425095"/>
            <a:ext cx="6389625" cy="2485671"/>
            <a:chOff x="1254438" y="1373675"/>
            <a:chExt cx="6635125" cy="2581174"/>
          </a:xfrm>
        </p:grpSpPr>
        <p:pic>
          <p:nvPicPr>
            <p:cNvPr id="81" name="Google Shape;81;p17" title="DD-PO-MB-pincode-kraken-6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54437" y="1373675"/>
              <a:ext cx="4285222" cy="258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7" title="DD-PO-MB-pincode-kraken-7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27826" y="1373675"/>
              <a:ext cx="2161736" cy="25811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762575" y="930225"/>
            <a:ext cx="3521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Word een hacker!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8" title="DD-PO-MB-pincode-kraken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675" y="431250"/>
            <a:ext cx="4281000" cy="42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A65C50-218D-43A0-A399-EA50AD89E5C6}"/>
</file>

<file path=customXml/itemProps2.xml><?xml version="1.0" encoding="utf-8"?>
<ds:datastoreItem xmlns:ds="http://schemas.openxmlformats.org/officeDocument/2006/customXml" ds:itemID="{0096D1FD-50CC-4B0C-B51D-CB5113973F69}"/>
</file>

<file path=customXml/itemProps3.xml><?xml version="1.0" encoding="utf-8"?>
<ds:datastoreItem xmlns:ds="http://schemas.openxmlformats.org/officeDocument/2006/customXml" ds:itemID="{7DFF51F2-3765-440C-91C0-19EB71052AD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