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3a2bcddc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3a2bcddc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3a2bcddc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3a2bcddc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3a2bcddc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3a2bcddc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3a2bcddc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3a2bcddc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3a2bcddc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3a2bcddc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3a2bcddc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43a2bcddc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s://schooltv.nl/video/wat-is-een-algoritme-regels-in-de-juiste-volgorde/#q=algoritme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schooltv.nl/video/wat-is-een-algoritme-regels-in-de-juiste-volgorde/#q=algoritme" TargetMode="External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Wie weet welk probleem deze app kan oplossen?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BB-ontwerp-een-app-met-een-zoek-algoritme-2.png"/>
          <p:cNvPicPr preferRelativeResize="0"/>
          <p:nvPr/>
        </p:nvPicPr>
        <p:blipFill rotWithShape="1">
          <a:blip r:embed="rId4">
            <a:alphaModFix/>
          </a:blip>
          <a:srcRect b="0" l="23754" r="23458" t="0"/>
          <a:stretch/>
        </p:blipFill>
        <p:spPr>
          <a:xfrm>
            <a:off x="4919400" y="653600"/>
            <a:ext cx="3250474" cy="410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23046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werkt de app?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BB-ontwerp-een-app-met-een-zoek-algoritme-3.png"/>
          <p:cNvPicPr preferRelativeResize="0"/>
          <p:nvPr/>
        </p:nvPicPr>
        <p:blipFill rotWithShape="1">
          <a:blip r:embed="rId4">
            <a:alphaModFix/>
          </a:blip>
          <a:srcRect b="0" l="10727" r="5069" t="0"/>
          <a:stretch/>
        </p:blipFill>
        <p:spPr>
          <a:xfrm>
            <a:off x="3557976" y="592650"/>
            <a:ext cx="5012074" cy="39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930225"/>
            <a:ext cx="38094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Deze drie variabelen zorgen ervoor dat er een digitale audio-vingerafdruk van het nummer kan worden gemaakt. 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Deze audio-vingerafdruk wordt ingevoerd in een database met allemaal van dit soort afdrukken en zo kan het juiste nummer worden gevonden! Handig toch?</a:t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6845775" y="930225"/>
            <a:ext cx="1563000" cy="20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AutoNum type="arabicPeriod"/>
            </a:pPr>
            <a:r>
              <a:rPr lang="nl" sz="1500">
                <a:solidFill>
                  <a:srgbClr val="455B99"/>
                </a:solidFill>
              </a:rPr>
              <a:t>Frequentie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AutoNum type="arabicPeriod"/>
            </a:pPr>
            <a:r>
              <a:rPr lang="nl" sz="1500">
                <a:solidFill>
                  <a:srgbClr val="455B99"/>
                </a:solidFill>
              </a:rPr>
              <a:t>Tijd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AutoNum type="arabicPeriod"/>
            </a:pPr>
            <a:r>
              <a:rPr lang="nl" sz="1500">
                <a:solidFill>
                  <a:srgbClr val="455B99"/>
                </a:solidFill>
              </a:rPr>
              <a:t>Intensiteit</a:t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500">
                <a:solidFill>
                  <a:srgbClr val="455B99"/>
                </a:solidFill>
              </a:rPr>
              <a:t>Frequentie is het aantal geluidsgolven per seconde.</a:t>
            </a:r>
            <a:endParaRPr i="1" sz="1500">
              <a:solidFill>
                <a:srgbClr val="455B99"/>
              </a:solidFill>
            </a:endParaRPr>
          </a:p>
        </p:txBody>
      </p:sp>
      <p:pic>
        <p:nvPicPr>
          <p:cNvPr id="72" name="Google Shape;72;p16" title="DD-PO-BB-ontwerp-een-app-met-een-zoek-algoritme-4.png"/>
          <p:cNvPicPr preferRelativeResize="0"/>
          <p:nvPr/>
        </p:nvPicPr>
        <p:blipFill rotWithShape="1">
          <a:blip r:embed="rId4">
            <a:alphaModFix/>
          </a:blip>
          <a:srcRect b="0" l="1442" r="53758" t="0"/>
          <a:stretch/>
        </p:blipFill>
        <p:spPr>
          <a:xfrm>
            <a:off x="4695925" y="930225"/>
            <a:ext cx="2076474" cy="35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762575" y="930225"/>
            <a:ext cx="30162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Het programma waarmee Shazam is opgebouwd noemen we een algoritme. 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In het geval van Shazam gaat het om een </a:t>
            </a:r>
            <a:r>
              <a:rPr b="1" lang="nl" sz="2000">
                <a:solidFill>
                  <a:srgbClr val="455B99"/>
                </a:solidFill>
              </a:rPr>
              <a:t>zoek-algoritme</a:t>
            </a:r>
            <a:r>
              <a:rPr lang="nl" sz="2000">
                <a:solidFill>
                  <a:srgbClr val="455B99"/>
                </a:solidFill>
              </a:rPr>
              <a:t>.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78" name="Google Shape;78;p17" title="DD-PO-BB-ontwerp-een-app-met-een-zoek-algoritme-5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0875" y="1022660"/>
            <a:ext cx="4442449" cy="298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 title="play-button-zwart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4388" y="1881187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762575" y="930225"/>
            <a:ext cx="3251100" cy="116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Bedenk nu zelf een app met een zoek-algoritme!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762575" y="2631825"/>
            <a:ext cx="3207000" cy="8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Welk probleem kan 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jouw app oplossen?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87" name="Google Shape;87;p18" title="DD-PO-BB-ontwerp-een-app-met-een-zoek-algoritme-6.png"/>
          <p:cNvPicPr preferRelativeResize="0"/>
          <p:nvPr/>
        </p:nvPicPr>
        <p:blipFill rotWithShape="1">
          <a:blip r:embed="rId4">
            <a:alphaModFix/>
          </a:blip>
          <a:srcRect b="0" l="18248" r="3565" t="0"/>
          <a:stretch/>
        </p:blipFill>
        <p:spPr>
          <a:xfrm>
            <a:off x="4013675" y="511325"/>
            <a:ext cx="4594700" cy="409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762575" y="930225"/>
            <a:ext cx="2774100" cy="116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Deel jouw idee met de groep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762575" y="2098425"/>
            <a:ext cx="3809400" cy="21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Je hebt hiervoor geen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megafoon nodig ;)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95" name="Google Shape;95;p19" title="DD-PO-BB-ontwerp-een-app-met-een-zoek-algoritme-7.png"/>
          <p:cNvPicPr preferRelativeResize="0"/>
          <p:nvPr/>
        </p:nvPicPr>
        <p:blipFill rotWithShape="1">
          <a:blip r:embed="rId4">
            <a:alphaModFix/>
          </a:blip>
          <a:srcRect b="0" l="13442" r="11919" t="0"/>
          <a:stretch/>
        </p:blipFill>
        <p:spPr>
          <a:xfrm flipH="1">
            <a:off x="4044825" y="568450"/>
            <a:ext cx="4525250" cy="40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786B64-5996-4CA4-A195-B3AE159F0CA9}"/>
</file>

<file path=customXml/itemProps2.xml><?xml version="1.0" encoding="utf-8"?>
<ds:datastoreItem xmlns:ds="http://schemas.openxmlformats.org/officeDocument/2006/customXml" ds:itemID="{7F72EAB5-FFF1-4944-9195-94CC7FEC19AD}"/>
</file>

<file path=customXml/itemProps3.xml><?xml version="1.0" encoding="utf-8"?>
<ds:datastoreItem xmlns:ds="http://schemas.openxmlformats.org/officeDocument/2006/customXml" ds:itemID="{7BF3DD26-154C-4B2E-A8D5-536F8F8F989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