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ustomXml" Target="../customXml/item1.xml"/><Relationship Id="rId3" Type="http://schemas.openxmlformats.org/officeDocument/2006/relationships/presProps" Target="presProps.xml"/><Relationship Id="rId12" Type="http://schemas.openxmlformats.org/officeDocument/2006/relationships/slide" Target="slides/slide7.xml"/><Relationship Id="rId7" Type="http://schemas.openxmlformats.org/officeDocument/2006/relationships/slide" Target="slides/slide2.xml"/><Relationship Id="rId2" Type="http://schemas.openxmlformats.org/officeDocument/2006/relationships/viewProps" Target="viewProps.xml"/><Relationship Id="rId1" Type="http://schemas.openxmlformats.org/officeDocument/2006/relationships/theme" Target="theme/theme2.xml"/><Relationship Id="rId11" Type="http://schemas.openxmlformats.org/officeDocument/2006/relationships/slide" Target="slides/slide6.xml"/><Relationship Id="rId6" Type="http://schemas.openxmlformats.org/officeDocument/2006/relationships/slide" Target="slides/slide1.xml"/><Relationship Id="rId5" Type="http://schemas.openxmlformats.org/officeDocument/2006/relationships/notesMaster" Target="notesMasters/notesMaster1.xml"/><Relationship Id="rId15" Type="http://schemas.openxmlformats.org/officeDocument/2006/relationships/customXml" Target="../customXml/item3.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42cdf4450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42cdf445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42cdf44503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342cdf44503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42cdf4450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42cdf4450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42cdf44503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42cdf44503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42cdf44503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42cdf44503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42cdf44503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42cdf44503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42cdf44503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42cdf4450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hyperlink" Target="http://www.youtube.com/watch?v=XWln0jgE-V4" TargetMode="External"/><Relationship Id="rId5"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hyperlink" Target="https://www.submarinecablemap.com/" TargetMode="External"/><Relationship Id="rId6"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pic>
        <p:nvPicPr>
          <p:cNvPr descr="Hoe het internet werkt uitgelegd in 2 minuten. &#10;&#10;Facebook: https://www.facebook.com/skillsdojo.tv/&#10;Instagram: https://www.instagram.com/skills_dojo/&#10;Twitter: https://twitter.com/skills_dojo &#10;&#10;Meer op: https://www.skillsdojo.nl&#10;&#10;Iedereen kent het internet. We gebruiken het allemaal. Elke dag.&#10;&#10;Jij toch ook?&#10;&#10;Ja natuurlijk!. We gebruiken het om:&#10;* met elkaar te praten&#10;* foto’s te delen&#10;* video’s te kijken&#10;* of om iets op te zoeken &#10;&#10;Maar wat is het internet nu eigenlijk? &#10;&#10;Is het een ding? &#10;Kun je het vastpakken? &#10;of per ongeluk weggooien? &#10;&#10;Nee, dat allemaal niet. &#10;&#10;Het internet is een netwerk van verbindingen tussen computers. Overal ter wereld. Al deze computers zijn via kabels  met elkaar verbonden. En doordat ze verbonden zijn kunnen ze direct met elkaar communiceren of praten.&#10;&#10;Deze computers worden servers genoemd. En op al deze servers staat informatie, in de vorm van webpagina's, opgeslagen. De servers hebben allemaal een eigen naam. Bijvoorbeeld Google.nl of Facebook.com.&#10;&#10;Nu vraag je je misschien af of jouw computer thuis of je telefoon ook een server is?&#10;&#10;Nou nee, dat is het niet. &#10;&#10;Jouw jouw eigen computer of telefoon wordt een client genoemd. Ze zijn namelijk niet continu verbonden met het internet maar maken verbinding via je internet provider. Bijvoorbeeld Ziggo of KPN. &#10;&#10;Een voorbeeld.&#10;&#10;Stel je maakt thuis met je telefoon een foto. Van je hond. &#10;&#10;En stuur deze via WhatsApp naar je vriendje of vriendinnetje. &#10;&#10;Jouw foto gaat dan vanaf je telefoon, via jouw internet verbinding over het internet naar de WhatsApp server.&#10;&#10;Vanuit daar wordt ie doorgestuurd, weer over het internet, naar de internet provider van je vriendje of vriendinnetje. En die stuurt het weer door naar zijn of haar telefoon. &#10;&#10;Je ziet, het internet is dus een netwerk van verbindingen tussen computers overal ter wereld. &#10;&#10;Hierdoor kunnen ze met elkaar praten en informatie versturen. &#10;&#10;En via je computer of telefoon krijgen jij en ik toegang tot alle mogelijkheden van het internet." id="58" name="Google Shape;58;p14" title="Wat is het internet precies? (uitgelegd in 2 minuten)">
            <a:hlinkClick r:id="rId4"/>
          </p:cNvPr>
          <p:cNvPicPr preferRelativeResize="0"/>
          <p:nvPr/>
        </p:nvPicPr>
        <p:blipFill>
          <a:blip r:embed="rId5">
            <a:alphaModFix/>
          </a:blip>
          <a:stretch>
            <a:fillRect/>
          </a:stretch>
        </p:blipFill>
        <p:spPr>
          <a:xfrm>
            <a:off x="1441763" y="810988"/>
            <a:ext cx="6260475" cy="3521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1000"/>
                                        <p:tgtEl>
                                          <p:spTgt spid="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 name="Shape 62"/>
        <p:cNvGrpSpPr/>
        <p:nvPr/>
      </p:nvGrpSpPr>
      <p:grpSpPr>
        <a:xfrm>
          <a:off x="0" y="0"/>
          <a:ext cx="0" cy="0"/>
          <a:chOff x="0" y="0"/>
          <a:chExt cx="0" cy="0"/>
        </a:xfrm>
      </p:grpSpPr>
      <p:sp>
        <p:nvSpPr>
          <p:cNvPr id="63" name="Google Shape;63;p15"/>
          <p:cNvSpPr txBox="1"/>
          <p:nvPr/>
        </p:nvSpPr>
        <p:spPr>
          <a:xfrm>
            <a:off x="801900" y="701625"/>
            <a:ext cx="7540200" cy="67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IT-technicus</a:t>
            </a:r>
            <a:endParaRPr sz="3000">
              <a:solidFill>
                <a:srgbClr val="455B99"/>
              </a:solidFill>
            </a:endParaRPr>
          </a:p>
        </p:txBody>
      </p:sp>
      <p:pic>
        <p:nvPicPr>
          <p:cNvPr id="64" name="Google Shape;64;p15" title="DD-PO-BB-online-verbonden-3.jpg"/>
          <p:cNvPicPr preferRelativeResize="0"/>
          <p:nvPr/>
        </p:nvPicPr>
        <p:blipFill>
          <a:blip r:embed="rId4">
            <a:alphaModFix/>
          </a:blip>
          <a:stretch>
            <a:fillRect/>
          </a:stretch>
        </p:blipFill>
        <p:spPr>
          <a:xfrm>
            <a:off x="2226863" y="1415075"/>
            <a:ext cx="4690275" cy="3128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8" name="Shape 68"/>
        <p:cNvGrpSpPr/>
        <p:nvPr/>
      </p:nvGrpSpPr>
      <p:grpSpPr>
        <a:xfrm>
          <a:off x="0" y="0"/>
          <a:ext cx="0" cy="0"/>
          <a:chOff x="0" y="0"/>
          <a:chExt cx="0" cy="0"/>
        </a:xfrm>
      </p:grpSpPr>
      <p:sp>
        <p:nvSpPr>
          <p:cNvPr id="69" name="Google Shape;69;p16"/>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Een kaart</a:t>
            </a:r>
            <a:endParaRPr sz="3000">
              <a:solidFill>
                <a:srgbClr val="455B99"/>
              </a:solidFill>
            </a:endParaRPr>
          </a:p>
          <a:p>
            <a:pPr indent="0" lvl="0" marL="0" rtl="0" algn="l">
              <a:spcBef>
                <a:spcPts val="0"/>
              </a:spcBef>
              <a:spcAft>
                <a:spcPts val="0"/>
              </a:spcAft>
              <a:buNone/>
            </a:pPr>
            <a:r>
              <a:rPr lang="nl" sz="3000">
                <a:solidFill>
                  <a:srgbClr val="455B99"/>
                </a:solidFill>
              </a:rPr>
              <a:t>met kabels!</a:t>
            </a:r>
            <a:endParaRPr sz="3000">
              <a:solidFill>
                <a:srgbClr val="455B99"/>
              </a:solidFill>
            </a:endParaRPr>
          </a:p>
        </p:txBody>
      </p:sp>
      <p:pic>
        <p:nvPicPr>
          <p:cNvPr id="70" name="Google Shape;70;p16" title="DD-PO-BB-internet-hoe-werkt-het-5.png"/>
          <p:cNvPicPr preferRelativeResize="0"/>
          <p:nvPr/>
        </p:nvPicPr>
        <p:blipFill>
          <a:blip r:embed="rId4">
            <a:alphaModFix/>
          </a:blip>
          <a:stretch>
            <a:fillRect/>
          </a:stretch>
        </p:blipFill>
        <p:spPr>
          <a:xfrm>
            <a:off x="3261226" y="567813"/>
            <a:ext cx="5326825" cy="4007876"/>
          </a:xfrm>
          <a:prstGeom prst="rect">
            <a:avLst/>
          </a:prstGeom>
          <a:noFill/>
          <a:ln>
            <a:noFill/>
          </a:ln>
        </p:spPr>
      </p:pic>
      <p:sp>
        <p:nvSpPr>
          <p:cNvPr id="71" name="Google Shape;71;p16"/>
          <p:cNvSpPr txBox="1"/>
          <p:nvPr/>
        </p:nvSpPr>
        <p:spPr>
          <a:xfrm>
            <a:off x="1172925" y="2208550"/>
            <a:ext cx="4226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sz="1800" u="sng">
                <a:solidFill>
                  <a:schemeClr val="hlink"/>
                </a:solidFill>
                <a:hlinkClick r:id="rId5"/>
              </a:rPr>
              <a:t>Bekijk hier</a:t>
            </a:r>
            <a:endParaRPr sz="1800">
              <a:solidFill>
                <a:schemeClr val="dk2"/>
              </a:solidFill>
            </a:endParaRPr>
          </a:p>
        </p:txBody>
      </p:sp>
      <p:pic>
        <p:nvPicPr>
          <p:cNvPr id="72" name="Google Shape;72;p16" title="icoon-bekijken.png"/>
          <p:cNvPicPr preferRelativeResize="0"/>
          <p:nvPr/>
        </p:nvPicPr>
        <p:blipFill>
          <a:blip r:embed="rId6">
            <a:alphaModFix/>
          </a:blip>
          <a:stretch>
            <a:fillRect/>
          </a:stretch>
        </p:blipFill>
        <p:spPr>
          <a:xfrm>
            <a:off x="762575" y="2208550"/>
            <a:ext cx="461700" cy="461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 name="Shape 76"/>
        <p:cNvGrpSpPr/>
        <p:nvPr/>
      </p:nvGrpSpPr>
      <p:grpSpPr>
        <a:xfrm>
          <a:off x="0" y="0"/>
          <a:ext cx="0" cy="0"/>
          <a:chOff x="0" y="0"/>
          <a:chExt cx="0" cy="0"/>
        </a:xfrm>
      </p:grpSpPr>
      <p:pic>
        <p:nvPicPr>
          <p:cNvPr id="77" name="Google Shape;77;p17" title="DD-PO-BB-online-verbonden-5.png"/>
          <p:cNvPicPr preferRelativeResize="0"/>
          <p:nvPr/>
        </p:nvPicPr>
        <p:blipFill>
          <a:blip r:embed="rId4">
            <a:alphaModFix/>
          </a:blip>
          <a:stretch>
            <a:fillRect/>
          </a:stretch>
        </p:blipFill>
        <p:spPr>
          <a:xfrm>
            <a:off x="1111914" y="625450"/>
            <a:ext cx="6920176" cy="38926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 name="Shape 81"/>
        <p:cNvGrpSpPr/>
        <p:nvPr/>
      </p:nvGrpSpPr>
      <p:grpSpPr>
        <a:xfrm>
          <a:off x="0" y="0"/>
          <a:ext cx="0" cy="0"/>
          <a:chOff x="0" y="0"/>
          <a:chExt cx="0" cy="0"/>
        </a:xfrm>
      </p:grpSpPr>
      <p:sp>
        <p:nvSpPr>
          <p:cNvPr id="82" name="Google Shape;82;p18"/>
          <p:cNvSpPr txBox="1"/>
          <p:nvPr/>
        </p:nvSpPr>
        <p:spPr>
          <a:xfrm>
            <a:off x="801900" y="701625"/>
            <a:ext cx="7540200" cy="67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Draadloos internetten</a:t>
            </a:r>
            <a:endParaRPr sz="3000">
              <a:solidFill>
                <a:srgbClr val="455B99"/>
              </a:solidFill>
            </a:endParaRPr>
          </a:p>
        </p:txBody>
      </p:sp>
      <p:pic>
        <p:nvPicPr>
          <p:cNvPr id="83" name="Google Shape;83;p18" title="DD-PO-BB-online-verbonden-6.jpg"/>
          <p:cNvPicPr preferRelativeResize="0"/>
          <p:nvPr/>
        </p:nvPicPr>
        <p:blipFill>
          <a:blip r:embed="rId4">
            <a:alphaModFix/>
          </a:blip>
          <a:stretch>
            <a:fillRect/>
          </a:stretch>
        </p:blipFill>
        <p:spPr>
          <a:xfrm>
            <a:off x="2300225" y="1468950"/>
            <a:ext cx="4543525" cy="3030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9"/>
          <p:cNvSpPr txBox="1"/>
          <p:nvPr/>
        </p:nvSpPr>
        <p:spPr>
          <a:xfrm>
            <a:off x="762575" y="930225"/>
            <a:ext cx="41169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Server, router, smartphone, datacenter, internetprovider, 4G-zendmast</a:t>
            </a:r>
            <a:endParaRPr sz="3000">
              <a:solidFill>
                <a:srgbClr val="455B99"/>
              </a:solidFill>
            </a:endParaRPr>
          </a:p>
        </p:txBody>
      </p:sp>
      <p:pic>
        <p:nvPicPr>
          <p:cNvPr id="89" name="Google Shape;89;p19" title="DD-PO-BB-online-verbonden-7.jpg"/>
          <p:cNvPicPr preferRelativeResize="0"/>
          <p:nvPr/>
        </p:nvPicPr>
        <p:blipFill>
          <a:blip r:embed="rId4">
            <a:alphaModFix/>
          </a:blip>
          <a:stretch>
            <a:fillRect/>
          </a:stretch>
        </p:blipFill>
        <p:spPr>
          <a:xfrm>
            <a:off x="4387762" y="387175"/>
            <a:ext cx="4369050" cy="4369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46FD5B7BC0544D96412764ED7642B2" ma:contentTypeVersion="11" ma:contentTypeDescription="Een nieuw document maken." ma:contentTypeScope="" ma:versionID="ae80d9597e0a0a265eca89b13df0edbe">
  <xsd:schema xmlns:xsd="http://www.w3.org/2001/XMLSchema" xmlns:xs="http://www.w3.org/2001/XMLSchema" xmlns:p="http://schemas.microsoft.com/office/2006/metadata/properties" xmlns:ns2="5a25f3cf-063a-418a-ba9d-30d16b52f8b4" xmlns:ns3="ca8a6944-a0f5-40a7-a0d2-863a166fdcde" targetNamespace="http://schemas.microsoft.com/office/2006/metadata/properties" ma:root="true" ma:fieldsID="9515f8bdca54e8ece3f803b214fb3b9c" ns2:_="" ns3:_="">
    <xsd:import namespace="5a25f3cf-063a-418a-ba9d-30d16b52f8b4"/>
    <xsd:import namespace="ca8a6944-a0f5-40a7-a0d2-863a166fdc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5f3cf-063a-418a-ba9d-30d16b52f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2e450492-3d4b-419d-87fc-023a65d7f8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8a6944-a0f5-40a7-a0d2-863a166fdcd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20fa0c-2c8d-4411-a5b9-9bf3443f5fc5}" ma:internalName="TaxCatchAll" ma:showField="CatchAllData" ma:web="ca8a6944-a0f5-40a7-a0d2-863a166fdc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8a6944-a0f5-40a7-a0d2-863a166fdcde" xsi:nil="true"/>
    <lcf76f155ced4ddcb4097134ff3c332f xmlns="5a25f3cf-063a-418a-ba9d-30d16b52f8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26BBF28-B348-47F7-979A-7A28F84310E6}"/>
</file>

<file path=customXml/itemProps2.xml><?xml version="1.0" encoding="utf-8"?>
<ds:datastoreItem xmlns:ds="http://schemas.openxmlformats.org/officeDocument/2006/customXml" ds:itemID="{4D844A0C-E262-4598-8E32-684F2F5ADA2B}"/>
</file>

<file path=customXml/itemProps3.xml><?xml version="1.0" encoding="utf-8"?>
<ds:datastoreItem xmlns:ds="http://schemas.openxmlformats.org/officeDocument/2006/customXml" ds:itemID="{C6242BBA-1550-4EE5-B0BC-9A2AEC0D6701}"/>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0x010100E146FD5B7BC0544D96412764ED7642B2</vt:lpwstr>
  </property>
</Properties>
</file>