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3" Type="http://schemas.openxmlformats.org/officeDocument/2006/relationships/slide" Target="slides/slide8.xml"/><Relationship Id="rId39" Type="http://schemas.openxmlformats.org/officeDocument/2006/relationships/slide" Target="slides/slide34.xml"/><Relationship Id="rId18" Type="http://schemas.openxmlformats.org/officeDocument/2006/relationships/slide" Target="slides/slide1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customXml" Target="../customXml/item2.xml"/><Relationship Id="rId7" Type="http://schemas.openxmlformats.org/officeDocument/2006/relationships/slide" Target="slides/slide2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29" Type="http://schemas.openxmlformats.org/officeDocument/2006/relationships/slide" Target="slides/slide24.xml"/><Relationship Id="rId16" Type="http://schemas.openxmlformats.org/officeDocument/2006/relationships/slide" Target="slides/slide11.xml"/><Relationship Id="rId41" Type="http://schemas.openxmlformats.org/officeDocument/2006/relationships/customXml" Target="../customXml/item1.xml"/><Relationship Id="rId40" Type="http://schemas.openxmlformats.org/officeDocument/2006/relationships/slide" Target="slides/slide35.xml"/><Relationship Id="rId24" Type="http://schemas.openxmlformats.org/officeDocument/2006/relationships/slide" Target="slides/slide19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31" Type="http://schemas.openxmlformats.org/officeDocument/2006/relationships/slide" Target="slides/slide2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14" Type="http://schemas.openxmlformats.org/officeDocument/2006/relationships/slide" Target="slides/slide9.xml"/><Relationship Id="rId43" Type="http://schemas.openxmlformats.org/officeDocument/2006/relationships/customXml" Target="../customXml/item3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8" Type="http://schemas.openxmlformats.org/officeDocument/2006/relationships/slide" Target="slides/slide3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268d543f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268d543f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268d543f6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4268d543f6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4268d543f6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4268d543f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4268d543f6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4268d543f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4268d543f6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4268d543f6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4268d543f6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4268d543f6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4268d543f6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4268d543f6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4268d543f6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4268d543f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4268d543f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4268d543f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4268d543f6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4268d543f6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4268d543f6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4268d543f6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268d543f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4268d543f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4268d543f6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4268d543f6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4268d543f6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4268d543f6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4268d543f6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4268d543f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4268d543f6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4268d543f6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4268d543f6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4268d543f6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4268d543f6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4268d543f6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4268d543f6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4268d543f6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4268d543f6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4268d543f6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4268d543f6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4268d543f6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4268d543f6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4268d543f6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4268d543f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4268d543f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4268d543f6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4268d543f6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4268d543f6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4268d543f6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4268d543f6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4268d543f6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4268d543f6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4268d543f6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4268d543f6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4268d543f6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4268d543f6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4268d543f6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4268d543f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4268d543f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4268d543f6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4268d543f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4268d543f6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4268d543f6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4268d543f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4268d543f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4268d543f6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4268d543f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4268d543f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4268d543f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hyperlink" Target="https://vimeo.com/755601126" TargetMode="External"/><Relationship Id="rId5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hyperlink" Target="https://vimeo.com/755601169" TargetMode="External"/><Relationship Id="rId5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hyperlink" Target="https://vimeo.com/755601844" TargetMode="External"/><Relationship Id="rId5" Type="http://schemas.openxmlformats.org/officeDocument/2006/relationships/image" Target="../media/image1.png"/><Relationship Id="rId6" Type="http://schemas.openxmlformats.org/officeDocument/2006/relationships/hyperlink" Target="https://vimeo.com/755601439" TargetMode="External"/><Relationship Id="rId7" Type="http://schemas.openxmlformats.org/officeDocument/2006/relationships/hyperlink" Target="https://vimeo.com/755601959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2" title="play-button-zwart.pn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0325" y="2270075"/>
            <a:ext cx="603350" cy="60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8" title="Cyberrijbewijs_1_Hate Speech_SLIDES_Page_1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960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5" title="play-button-zwart.pn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0325" y="2270075"/>
            <a:ext cx="603350" cy="60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1" title="play-button-zwart.pn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0325" y="2270075"/>
            <a:ext cx="603350" cy="60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1" title="play-button-zwart.png">
            <a:hlinkClick r:id="rId6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1725" y="2270075"/>
            <a:ext cx="603350" cy="60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1" title="play-button-zwart.png">
            <a:hlinkClick r:id="rId7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25800" y="2270075"/>
            <a:ext cx="603350" cy="60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1" ma:contentTypeDescription="Een nieuw document maken." ma:contentTypeScope="" ma:versionID="ae80d9597e0a0a265eca89b13df0edbe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9515f8bdca54e8ece3f803b214fb3b9c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8AD581-AA68-4EDE-89BF-10FC204968F0}"/>
</file>

<file path=customXml/itemProps2.xml><?xml version="1.0" encoding="utf-8"?>
<ds:datastoreItem xmlns:ds="http://schemas.openxmlformats.org/officeDocument/2006/customXml" ds:itemID="{DE61F65A-FD97-45B2-8042-9E343C2FDF98}"/>
</file>

<file path=customXml/itemProps3.xml><?xml version="1.0" encoding="utf-8"?>
<ds:datastoreItem xmlns:ds="http://schemas.openxmlformats.org/officeDocument/2006/customXml" ds:itemID="{A3F21F83-F60C-48ED-A0E7-5C0AAE83D558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