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customXml" Target="../customXml/item2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customXml" Target="../customXml/item1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ustomXml" Target="../customXml/item3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8" Type="http://schemas.openxmlformats.org/officeDocument/2006/relationships/slide" Target="slides/slide3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26c2f175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26c2f175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26c2f175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26c2f175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26c2f175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26c2f175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426c2f175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426c2f175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26c2f175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26c2f175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26c2f175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26c2f175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26c2f175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26c2f175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26c2f175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426c2f175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26c2f175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26c2f175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426c2f175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426c2f175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26c2f17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26c2f17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26c2f175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426c2f175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26c2f175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26c2f175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426c2f175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426c2f175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26c2f175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26c2f175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26c2f175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426c2f175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26c2f175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426c2f175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26c2f1759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426c2f175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426c2f1759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426c2f1759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26c2f1759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426c2f175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26c2f175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426c2f175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26c2f175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426c2f175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426c2f175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426c2f175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26c2f1759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426c2f1759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26c2f1759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426c2f1759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26c2f175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26c2f175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426c2f175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426c2f175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26c2f175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26c2f175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26c2f175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26c2f175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26c2f175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26c2f175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26c2f175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26c2f175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hyperlink" Target="https://vimeo.com/755650197" TargetMode="Externa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hyperlink" Target="https://vimeo.com/755650448" TargetMode="External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hyperlink" Target="https://vimeo.com/755650318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vimeo.com/755650226" TargetMode="External"/><Relationship Id="rId7" Type="http://schemas.openxmlformats.org/officeDocument/2006/relationships/hyperlink" Target="https://vimeo.com/7556503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2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1" title="play-button-zwart.png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3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1" title="play-button-zwart.png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1725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1" title="play-button-zwart.png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5800" y="2270075"/>
            <a:ext cx="603350" cy="6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6585a95a0d3b3b7980759112fefa4c36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b386a5b4e7f7243b36a4081d125e4d4a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2A0DED0-9B70-407D-8C07-E14992675C1C}"/>
</file>

<file path=customXml/itemProps2.xml><?xml version="1.0" encoding="utf-8"?>
<ds:datastoreItem xmlns:ds="http://schemas.openxmlformats.org/officeDocument/2006/customXml" ds:itemID="{E76BBF7E-4C11-4867-97DB-21CA8758D11F}"/>
</file>

<file path=customXml/itemProps3.xml><?xml version="1.0" encoding="utf-8"?>
<ds:datastoreItem xmlns:ds="http://schemas.openxmlformats.org/officeDocument/2006/customXml" ds:itemID="{4FA0352B-8C8D-4118-A18B-C3945B4CE961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