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3.xml"/><Relationship Id="rId3" Type="http://schemas.openxmlformats.org/officeDocument/2006/relationships/presProps" Target="pres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2.xml"/><Relationship Id="rId2" Type="http://schemas.openxmlformats.org/officeDocument/2006/relationships/viewProps" Target="viewProps.xml"/><Relationship Id="rId16" Type="http://schemas.openxmlformats.org/officeDocument/2006/relationships/customXml" Target="../customXml/item1.xml"/><Relationship Id="rId11" Type="http://schemas.openxmlformats.org/officeDocument/2006/relationships/slide" Target="slides/slide6.xml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2d118b82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2d118b82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42d118b820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42d118b82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42d118b82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42d118b82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42d118b820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42d118b820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42d118b820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42d118b82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42d118b820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42d118b820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42d118b820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42d118b820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42d118b820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42d118b820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42d118b820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42d118b820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42d118b820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42d118b820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Nootjes verstoppen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59" name="Google Shape;59;p14" title="DD-PO-OB-nootjes-zoeken-in-de-winter-2.jpg"/>
          <p:cNvPicPr preferRelativeResize="0"/>
          <p:nvPr/>
        </p:nvPicPr>
        <p:blipFill rotWithShape="1">
          <a:blip r:embed="rId4">
            <a:alphaModFix/>
          </a:blip>
          <a:srcRect b="0" l="16702" r="22954" t="0"/>
          <a:stretch/>
        </p:blipFill>
        <p:spPr>
          <a:xfrm>
            <a:off x="4789775" y="388050"/>
            <a:ext cx="3963700" cy="4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762575" y="701625"/>
            <a:ext cx="75402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Een patroon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65" name="Google Shape;65;p15" title="DD-PO-OB-nootjes-zoeken-in-de-winter-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900" y="2076750"/>
            <a:ext cx="7540200" cy="989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/>
        </p:nvSpPr>
        <p:spPr>
          <a:xfrm>
            <a:off x="762575" y="701625"/>
            <a:ext cx="75402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Zelf proberen!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71" name="Google Shape;71;p16" title="DD-PO-OB-nootjes-zoeken-in-de-winter-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463" y="1661775"/>
            <a:ext cx="8023075" cy="290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/>
        </p:nvSpPr>
        <p:spPr>
          <a:xfrm>
            <a:off x="762575" y="701625"/>
            <a:ext cx="75402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Vind het kerstdiner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77" name="Google Shape;77;p17"/>
          <p:cNvPicPr preferRelativeResize="0"/>
          <p:nvPr/>
        </p:nvPicPr>
        <p:blipFill rotWithShape="1">
          <a:blip r:embed="rId4">
            <a:alphaModFix/>
          </a:blip>
          <a:srcRect b="9310" l="0" r="0" t="10355"/>
          <a:stretch/>
        </p:blipFill>
        <p:spPr>
          <a:xfrm>
            <a:off x="801900" y="2017775"/>
            <a:ext cx="7540200" cy="112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/>
        </p:nvSpPr>
        <p:spPr>
          <a:xfrm>
            <a:off x="762575" y="701625"/>
            <a:ext cx="75402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Oeps, een foutje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83" name="Google Shape;83;p18"/>
          <p:cNvPicPr preferRelativeResize="0"/>
          <p:nvPr/>
        </p:nvPicPr>
        <p:blipFill rotWithShape="1">
          <a:blip r:embed="rId4">
            <a:alphaModFix/>
          </a:blip>
          <a:srcRect b="4767" l="0" r="0" t="4767"/>
          <a:stretch/>
        </p:blipFill>
        <p:spPr>
          <a:xfrm>
            <a:off x="801900" y="2076750"/>
            <a:ext cx="7540199" cy="989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/>
        </p:nvSpPr>
        <p:spPr>
          <a:xfrm>
            <a:off x="762575" y="701625"/>
            <a:ext cx="75402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De vos heeft ook honger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89" name="Google Shape;89;p19"/>
          <p:cNvPicPr preferRelativeResize="0"/>
          <p:nvPr/>
        </p:nvPicPr>
        <p:blipFill rotWithShape="1">
          <a:blip r:embed="rId4">
            <a:alphaModFix/>
          </a:blip>
          <a:srcRect b="2892" l="0" r="0" t="2892"/>
          <a:stretch/>
        </p:blipFill>
        <p:spPr>
          <a:xfrm>
            <a:off x="1369025" y="1907975"/>
            <a:ext cx="7058275" cy="926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9"/>
          <p:cNvPicPr preferRelativeResize="0"/>
          <p:nvPr/>
        </p:nvPicPr>
        <p:blipFill rotWithShape="1">
          <a:blip r:embed="rId5">
            <a:alphaModFix/>
          </a:blip>
          <a:srcRect b="386" l="0" r="0" t="386"/>
          <a:stretch/>
        </p:blipFill>
        <p:spPr>
          <a:xfrm>
            <a:off x="1369025" y="2949084"/>
            <a:ext cx="7058274" cy="926716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/>
        </p:nvSpPr>
        <p:spPr>
          <a:xfrm>
            <a:off x="716675" y="2073738"/>
            <a:ext cx="5964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1.</a:t>
            </a:r>
            <a:endParaRPr sz="3000">
              <a:solidFill>
                <a:srgbClr val="455B99"/>
              </a:solidFill>
            </a:endParaRPr>
          </a:p>
        </p:txBody>
      </p:sp>
      <p:sp>
        <p:nvSpPr>
          <p:cNvPr id="92" name="Google Shape;92;p19"/>
          <p:cNvSpPr txBox="1"/>
          <p:nvPr/>
        </p:nvSpPr>
        <p:spPr>
          <a:xfrm>
            <a:off x="716675" y="3114825"/>
            <a:ext cx="5964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2</a:t>
            </a:r>
            <a:r>
              <a:rPr lang="nl" sz="3000">
                <a:solidFill>
                  <a:srgbClr val="455B99"/>
                </a:solidFill>
              </a:rPr>
              <a:t>.</a:t>
            </a:r>
            <a:endParaRPr sz="3000">
              <a:solidFill>
                <a:srgbClr val="455B99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/>
        </p:nvSpPr>
        <p:spPr>
          <a:xfrm>
            <a:off x="762575" y="701625"/>
            <a:ext cx="75402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Vind de nootjes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98" name="Google Shape;98;p20"/>
          <p:cNvPicPr preferRelativeResize="0"/>
          <p:nvPr/>
        </p:nvPicPr>
        <p:blipFill rotWithShape="1">
          <a:blip r:embed="rId4">
            <a:alphaModFix/>
          </a:blip>
          <a:srcRect b="4225" l="0" r="0" t="5870"/>
          <a:stretch/>
        </p:blipFill>
        <p:spPr>
          <a:xfrm>
            <a:off x="801900" y="1981100"/>
            <a:ext cx="7540200" cy="12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Sporen volgen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104" name="Google Shape;104;p21" title="DD-PO-OB-nootjes-zoeken-in-de-winter-10.jpg"/>
          <p:cNvPicPr preferRelativeResize="0"/>
          <p:nvPr/>
        </p:nvPicPr>
        <p:blipFill rotWithShape="1">
          <a:blip r:embed="rId4">
            <a:alphaModFix/>
          </a:blip>
          <a:srcRect b="0" l="10853" r="14346" t="0"/>
          <a:stretch/>
        </p:blipFill>
        <p:spPr>
          <a:xfrm>
            <a:off x="4117425" y="531125"/>
            <a:ext cx="4467300" cy="40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Onmisbaar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110" name="Google Shape;110;p22" title="DD-PO-OB-nootjes-zoeken-in-de-winter-1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0600" y="563300"/>
            <a:ext cx="5392775" cy="404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46FD5B7BC0544D96412764ED7642B2" ma:contentTypeVersion="11" ma:contentTypeDescription="Een nieuw document maken." ma:contentTypeScope="" ma:versionID="ae80d9597e0a0a265eca89b13df0edbe">
  <xsd:schema xmlns:xsd="http://www.w3.org/2001/XMLSchema" xmlns:xs="http://www.w3.org/2001/XMLSchema" xmlns:p="http://schemas.microsoft.com/office/2006/metadata/properties" xmlns:ns2="5a25f3cf-063a-418a-ba9d-30d16b52f8b4" xmlns:ns3="ca8a6944-a0f5-40a7-a0d2-863a166fdcde" targetNamespace="http://schemas.microsoft.com/office/2006/metadata/properties" ma:root="true" ma:fieldsID="9515f8bdca54e8ece3f803b214fb3b9c" ns2:_="" ns3:_="">
    <xsd:import namespace="5a25f3cf-063a-418a-ba9d-30d16b52f8b4"/>
    <xsd:import namespace="ca8a6944-a0f5-40a7-a0d2-863a166fdc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25f3cf-063a-418a-ba9d-30d16b52f8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2e450492-3d4b-419d-87fc-023a65d7f8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a6944-a0f5-40a7-a0d2-863a166fdc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520fa0c-2c8d-4411-a5b9-9bf3443f5fc5}" ma:internalName="TaxCatchAll" ma:showField="CatchAllData" ma:web="ca8a6944-a0f5-40a7-a0d2-863a166fdc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a8a6944-a0f5-40a7-a0d2-863a166fdcde" xsi:nil="true"/>
    <lcf76f155ced4ddcb4097134ff3c332f xmlns="5a25f3cf-063a-418a-ba9d-30d16b52f8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165BE91-10A9-46CE-B308-F97F1F9A93E9}"/>
</file>

<file path=customXml/itemProps2.xml><?xml version="1.0" encoding="utf-8"?>
<ds:datastoreItem xmlns:ds="http://schemas.openxmlformats.org/officeDocument/2006/customXml" ds:itemID="{A1CD0E7B-4B87-4997-A8A2-31F144C87380}"/>
</file>

<file path=customXml/itemProps3.xml><?xml version="1.0" encoding="utf-8"?>
<ds:datastoreItem xmlns:ds="http://schemas.openxmlformats.org/officeDocument/2006/customXml" ds:itemID="{9AC09250-34EF-4D57-A9F6-3571A5933B8F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0x010100E146FD5B7BC0544D96412764ED7642B2</vt:lpwstr>
  </property>
</Properties>
</file>