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d118b8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d118b8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d118b82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2d118b82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d118b82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d118b82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d118b82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d118b8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d118b82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d118b8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d118b82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d118b82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d118b82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d118b82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2d118b82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2d118b82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2d118b82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2d118b82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d118b82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d118b82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Onmisbaar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0" name="Google Shape;110;p22" title="DD-PO-OB-nootjes-zoeken-in-de-winter-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600" y="563300"/>
            <a:ext cx="5392775" cy="404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Nootjes verstoppen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nootjes-zoeken-in-de-winter-2.jpg"/>
          <p:cNvPicPr preferRelativeResize="0"/>
          <p:nvPr/>
        </p:nvPicPr>
        <p:blipFill rotWithShape="1">
          <a:blip r:embed="rId4">
            <a:alphaModFix/>
          </a:blip>
          <a:srcRect b="0" l="16702" r="22954" t="0"/>
          <a:stretch/>
        </p:blipFill>
        <p:spPr>
          <a:xfrm>
            <a:off x="4789775" y="388050"/>
            <a:ext cx="3963700" cy="4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patroon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OB-nootjes-zoeken-in-de-winter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00" y="2076750"/>
            <a:ext cx="7540200" cy="98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Zelf proberen!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nootjes-zoeken-in-de-winter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63" y="1661775"/>
            <a:ext cx="8023075" cy="29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Vind het kerstdiner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9310" l="0" r="0" t="10355"/>
          <a:stretch/>
        </p:blipFill>
        <p:spPr>
          <a:xfrm>
            <a:off x="801900" y="2017775"/>
            <a:ext cx="7540200" cy="11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Oeps, een foutje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4">
            <a:alphaModFix/>
          </a:blip>
          <a:srcRect b="4767" l="0" r="0" t="4767"/>
          <a:stretch/>
        </p:blipFill>
        <p:spPr>
          <a:xfrm>
            <a:off x="801900" y="2076750"/>
            <a:ext cx="7540199" cy="98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vos heeft ook honger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2892" l="0" r="0" t="2892"/>
          <a:stretch/>
        </p:blipFill>
        <p:spPr>
          <a:xfrm>
            <a:off x="1369025" y="1907975"/>
            <a:ext cx="7058275" cy="9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5">
            <a:alphaModFix/>
          </a:blip>
          <a:srcRect b="386" l="0" r="0" t="386"/>
          <a:stretch/>
        </p:blipFill>
        <p:spPr>
          <a:xfrm>
            <a:off x="1369025" y="2949084"/>
            <a:ext cx="7058274" cy="92671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716675" y="2073738"/>
            <a:ext cx="5964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1.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716675" y="3114825"/>
            <a:ext cx="5964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2</a:t>
            </a:r>
            <a:r>
              <a:rPr lang="nl" sz="3000">
                <a:solidFill>
                  <a:srgbClr val="455B99"/>
                </a:solidFill>
              </a:rPr>
              <a:t>.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Vind de nootjes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4">
            <a:alphaModFix/>
          </a:blip>
          <a:srcRect b="4225" l="0" r="0" t="5870"/>
          <a:stretch/>
        </p:blipFill>
        <p:spPr>
          <a:xfrm>
            <a:off x="801900" y="1981100"/>
            <a:ext cx="7540200" cy="12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Sporen volgen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4" name="Google Shape;104;p21" title="DD-PO-OB-nootjes-zoeken-in-de-winter-10.jpg"/>
          <p:cNvPicPr preferRelativeResize="0"/>
          <p:nvPr/>
        </p:nvPicPr>
        <p:blipFill rotWithShape="1">
          <a:blip r:embed="rId4">
            <a:alphaModFix/>
          </a:blip>
          <a:srcRect b="0" l="10853" r="14346" t="0"/>
          <a:stretch/>
        </p:blipFill>
        <p:spPr>
          <a:xfrm>
            <a:off x="4117425" y="531125"/>
            <a:ext cx="4467300" cy="40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65BE91-10A9-46CE-B308-F97F1F9A93E9}"/>
</file>

<file path=customXml/itemProps2.xml><?xml version="1.0" encoding="utf-8"?>
<ds:datastoreItem xmlns:ds="http://schemas.openxmlformats.org/officeDocument/2006/customXml" ds:itemID="{A1CD0E7B-4B87-4997-A8A2-31F144C87380}"/>
</file>

<file path=customXml/itemProps3.xml><?xml version="1.0" encoding="utf-8"?>
<ds:datastoreItem xmlns:ds="http://schemas.openxmlformats.org/officeDocument/2006/customXml" ds:itemID="{9AC09250-34EF-4D57-A9F6-3571A5933B8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