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2e5aafe6c8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2e5aafe6c8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2e5aafe6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2e5aafe6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2e5aafe6c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2e5aafe6c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2e5aafe6c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2e5aafe6c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2e5aafe6c8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2e5aafe6c8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2e5aafe6c8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2e5aafe6c8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2e5aafe6c8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2e5aafe6c8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12.jpg"/><Relationship Id="rId6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OB-naar-het-digitale-strand-1.jpg"/>
          <p:cNvPicPr preferRelativeResize="0"/>
          <p:nvPr/>
        </p:nvPicPr>
        <p:blipFill rotWithShape="1">
          <a:blip r:embed="rId3">
            <a:alphaModFix/>
          </a:blip>
          <a:srcRect b="6423" l="0" r="0" t="7702"/>
          <a:stretch/>
        </p:blipFill>
        <p:spPr>
          <a:xfrm>
            <a:off x="243563" y="91713"/>
            <a:ext cx="8656886" cy="496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51050" y="3739350"/>
            <a:ext cx="6751500" cy="6792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Naar het digitale strand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2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Naar buiten!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36" name="Google Shape;136;p22" title="DD-PO-OB-naar-het-digitale-strand-1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96892" y="1550475"/>
            <a:ext cx="4271574" cy="2829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Spelen op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strand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4" title="DD-PO-OB-naar-het-digitale-strand-2.jpg"/>
          <p:cNvPicPr preferRelativeResize="0"/>
          <p:nvPr/>
        </p:nvPicPr>
        <p:blipFill rotWithShape="1">
          <a:blip r:embed="rId5">
            <a:alphaModFix/>
          </a:blip>
          <a:srcRect b="0" l="0" r="17129" t="0"/>
          <a:stretch/>
        </p:blipFill>
        <p:spPr>
          <a:xfrm>
            <a:off x="3147326" y="653050"/>
            <a:ext cx="5356675" cy="390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 title="DD-PO-OB-naar-het-digitale-strand-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5300" y="951725"/>
            <a:ext cx="4762500" cy="318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DD-PO-OB-naar-het-digitale-strand-4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6200" y="1882111"/>
            <a:ext cx="4088550" cy="140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 title="DD-PO-OB-naar-het-digitale-strand-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663" y="192188"/>
            <a:ext cx="8460675" cy="4759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762575" y="930225"/>
            <a:ext cx="36765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564475" y="3570550"/>
            <a:ext cx="2671200" cy="100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1800">
                <a:solidFill>
                  <a:srgbClr val="455B99"/>
                </a:solidFill>
              </a:rPr>
              <a:t>Waarmee kun je makkelijk een stuk tekst op de computer krijgen?</a:t>
            </a:r>
            <a:endParaRPr sz="18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 title="DD-PO-OB-naar-het-digitale-strand-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338" y="200438"/>
            <a:ext cx="8431325" cy="474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762575" y="930225"/>
            <a:ext cx="36765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5722650" y="1061150"/>
            <a:ext cx="2671200" cy="100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rgbClr val="455B99"/>
                </a:solidFill>
              </a:rPr>
              <a:t>Waarmee kun je het pijltje op de computer bedienen?</a:t>
            </a:r>
            <a:endParaRPr sz="18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8" title="DD-PO-OB-naar-het-digitale-strand-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988" y="190113"/>
            <a:ext cx="8468026" cy="476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/>
          <p:nvPr/>
        </p:nvSpPr>
        <p:spPr>
          <a:xfrm>
            <a:off x="762575" y="930225"/>
            <a:ext cx="36765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6346850" y="3753950"/>
            <a:ext cx="2171700" cy="70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1800">
                <a:solidFill>
                  <a:srgbClr val="455B99"/>
                </a:solidFill>
              </a:rPr>
              <a:t>Wat zit er in</a:t>
            </a:r>
            <a:endParaRPr sz="18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rgbClr val="455B99"/>
                </a:solidFill>
              </a:rPr>
              <a:t>de computer?</a:t>
            </a:r>
            <a:endParaRPr sz="18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9" title="DD-PO-OB-naar-het-digitale-strand-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600" y="182613"/>
            <a:ext cx="8494710" cy="477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/>
        </p:nvSpPr>
        <p:spPr>
          <a:xfrm>
            <a:off x="762575" y="930225"/>
            <a:ext cx="36765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5429650" y="554875"/>
            <a:ext cx="3203400" cy="10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455B99"/>
              </a:solidFill>
            </a:endParaRPr>
          </a:p>
        </p:txBody>
      </p:sp>
      <p:sp>
        <p:nvSpPr>
          <p:cNvPr id="111" name="Google Shape;111;p19"/>
          <p:cNvSpPr txBox="1"/>
          <p:nvPr/>
        </p:nvSpPr>
        <p:spPr>
          <a:xfrm>
            <a:off x="5935925" y="657575"/>
            <a:ext cx="2589900" cy="1264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rgbClr val="455B99"/>
                </a:solidFill>
              </a:rPr>
              <a:t>Wat heb je nodig om de computer en het beeldscherm met elkaar te verbinden?</a:t>
            </a:r>
            <a:endParaRPr sz="18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0" title="DD-PO-OB-naar-het-digitale-strand-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413" y="186413"/>
            <a:ext cx="8481174" cy="47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0"/>
          <p:cNvSpPr txBox="1"/>
          <p:nvPr/>
        </p:nvSpPr>
        <p:spPr>
          <a:xfrm>
            <a:off x="653000" y="3805300"/>
            <a:ext cx="2949600" cy="72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rgbClr val="455B99"/>
                </a:solidFill>
              </a:rPr>
              <a:t>Waarop zie je wat je doet op de computer?</a:t>
            </a:r>
            <a:endParaRPr sz="18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1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Geen internet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7" name="Google Shape;127;p21" title="DD-PO-OB-naar-het-digitale-strand-1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3438" y="1602825"/>
            <a:ext cx="2756000" cy="27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1" title="DD-PO-OB-naar-het-digitale-strand-11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34341" y="1657975"/>
            <a:ext cx="3966225" cy="264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E9191E5-4B87-4612-9E72-184765202B55}"/>
</file>

<file path=customXml/itemProps2.xml><?xml version="1.0" encoding="utf-8"?>
<ds:datastoreItem xmlns:ds="http://schemas.openxmlformats.org/officeDocument/2006/customXml" ds:itemID="{962F3375-6292-4A52-9B11-174EDA7DE56B}"/>
</file>

<file path=customXml/itemProps3.xml><?xml version="1.0" encoding="utf-8"?>
<ds:datastoreItem xmlns:ds="http://schemas.openxmlformats.org/officeDocument/2006/customXml" ds:itemID="{685052B1-85F5-4261-AE1C-1310781F6EE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