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3.xml"/><Relationship Id="rId3"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customXml" Target="../customXml/item2.xml"/><Relationship Id="rId2" Type="http://schemas.openxmlformats.org/officeDocument/2006/relationships/viewProps" Target="viewProps.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d45545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d45545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2d455459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2d455459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2d455459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2d455459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2d455459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2d455459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www.youtube.com/watch?v=t4PXGBV6THo"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Mijn auto</a:t>
            </a:r>
            <a:endParaRPr sz="3000">
              <a:solidFill>
                <a:srgbClr val="455B99"/>
              </a:solidFill>
            </a:endParaRPr>
          </a:p>
        </p:txBody>
      </p:sp>
      <p:pic>
        <p:nvPicPr>
          <p:cNvPr id="59" name="Google Shape;59;p14" title="DD-PO-OB-naar-de-garage-2.jpg"/>
          <p:cNvPicPr preferRelativeResize="0"/>
          <p:nvPr/>
        </p:nvPicPr>
        <p:blipFill>
          <a:blip r:embed="rId4">
            <a:alphaModFix/>
          </a:blip>
          <a:stretch>
            <a:fillRect/>
          </a:stretch>
        </p:blipFill>
        <p:spPr>
          <a:xfrm>
            <a:off x="3292075" y="618787"/>
            <a:ext cx="5215250" cy="3905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moet er gebeuren?</a:t>
            </a:r>
            <a:endParaRPr sz="3000">
              <a:solidFill>
                <a:srgbClr val="455B99"/>
              </a:solidFill>
            </a:endParaRPr>
          </a:p>
        </p:txBody>
      </p:sp>
      <p:pic>
        <p:nvPicPr>
          <p:cNvPr descr="We willen natuurlijk allemaal graag in een veilige auto rijden, maar de tijd ontbreekt vaak om de auto te laten checken of je hebt gewoon geen idee waar je op moet letten. Daarom is de Algemene Periodieke Keuring (APK) ingesteld. Dat is een verplichte keuring voor autobezitters, die wordt uitgevoerd door speciaal opgeleide monteurs in garages en daarmee houden we het autorijden een stuk veiliger. &#10;&#10;#HetKlokhuis #DoenZeDatZo #APK&#10;&#10;🍎Wil je weten wie Het Klokhuis maakt http://klokhu.is/colofon" id="65" name="Google Shape;65;p15" title="Wat wordt er allemaal nagekeken bij een APK? | Doen Ze Dat Zo?">
            <a:hlinkClick r:id="rId4"/>
          </p:cNvPr>
          <p:cNvPicPr preferRelativeResize="0"/>
          <p:nvPr/>
        </p:nvPicPr>
        <p:blipFill>
          <a:blip r:embed="rId5">
            <a:alphaModFix/>
          </a:blip>
          <a:stretch>
            <a:fillRect/>
          </a:stretch>
        </p:blipFill>
        <p:spPr>
          <a:xfrm>
            <a:off x="2043825" y="1500100"/>
            <a:ext cx="5056350" cy="284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Aan de slag!</a:t>
            </a:r>
            <a:endParaRPr sz="3000">
              <a:solidFill>
                <a:srgbClr val="455B99"/>
              </a:solidFill>
            </a:endParaRPr>
          </a:p>
        </p:txBody>
      </p:sp>
      <p:pic>
        <p:nvPicPr>
          <p:cNvPr id="71" name="Google Shape;71;p16"/>
          <p:cNvPicPr preferRelativeResize="0"/>
          <p:nvPr/>
        </p:nvPicPr>
        <p:blipFill rotWithShape="1">
          <a:blip r:embed="rId4">
            <a:alphaModFix/>
          </a:blip>
          <a:srcRect b="0" l="0" r="0" t="0"/>
          <a:stretch/>
        </p:blipFill>
        <p:spPr>
          <a:xfrm>
            <a:off x="3292075" y="618787"/>
            <a:ext cx="5215250" cy="3905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Mogen we</a:t>
            </a:r>
            <a:endParaRPr sz="3000">
              <a:solidFill>
                <a:srgbClr val="455B99"/>
              </a:solidFill>
            </a:endParaRPr>
          </a:p>
          <a:p>
            <a:pPr indent="0" lvl="0" marL="0" rtl="0" algn="l">
              <a:spcBef>
                <a:spcPts val="0"/>
              </a:spcBef>
              <a:spcAft>
                <a:spcPts val="0"/>
              </a:spcAft>
              <a:buNone/>
            </a:pPr>
            <a:r>
              <a:rPr lang="nl" sz="3000">
                <a:solidFill>
                  <a:srgbClr val="455B99"/>
                </a:solidFill>
              </a:rPr>
              <a:t>de weg op?</a:t>
            </a:r>
            <a:endParaRPr sz="3000">
              <a:solidFill>
                <a:srgbClr val="455B99"/>
              </a:solidFill>
            </a:endParaRPr>
          </a:p>
        </p:txBody>
      </p:sp>
      <p:pic>
        <p:nvPicPr>
          <p:cNvPr id="77" name="Google Shape;77;p17"/>
          <p:cNvPicPr preferRelativeResize="0"/>
          <p:nvPr/>
        </p:nvPicPr>
        <p:blipFill rotWithShape="1">
          <a:blip r:embed="rId4">
            <a:alphaModFix/>
          </a:blip>
          <a:srcRect b="0" l="0" r="0" t="0"/>
          <a:stretch/>
        </p:blipFill>
        <p:spPr>
          <a:xfrm>
            <a:off x="3292075" y="618787"/>
            <a:ext cx="5215250" cy="3905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9F001F-7296-49C9-B696-B8B336DED6A0}"/>
</file>

<file path=customXml/itemProps2.xml><?xml version="1.0" encoding="utf-8"?>
<ds:datastoreItem xmlns:ds="http://schemas.openxmlformats.org/officeDocument/2006/customXml" ds:itemID="{D3807310-01A5-40F2-9ED8-89F114B6CED4}"/>
</file>

<file path=customXml/itemProps3.xml><?xml version="1.0" encoding="utf-8"?>
<ds:datastoreItem xmlns:ds="http://schemas.openxmlformats.org/officeDocument/2006/customXml" ds:itemID="{B69018C4-5D76-4D8D-A41B-4B1CA5D4127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