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b0597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b0597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644cf436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644cf436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b0597b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b0597b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2b0597b9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2b0597b9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644cf436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644cf436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44cf43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44cf43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644cf436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644cf436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644cf436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644cf436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644cf436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644cf436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44cf436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644cf436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Presenteren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8" name="Google Shape;108;p22"/>
          <p:cNvPicPr preferRelativeResize="0"/>
          <p:nvPr/>
        </p:nvPicPr>
        <p:blipFill rotWithShape="1">
          <a:blip r:embed="rId4">
            <a:alphaModFix/>
          </a:blip>
          <a:srcRect b="4470" l="0" r="0" t="4479"/>
          <a:stretch/>
        </p:blipFill>
        <p:spPr>
          <a:xfrm>
            <a:off x="4160300" y="594138"/>
            <a:ext cx="4344150" cy="39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Selfies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4">
            <a:alphaModFix/>
          </a:blip>
          <a:srcRect b="0" l="25038" r="1814" t="0"/>
          <a:stretch/>
        </p:blipFill>
        <p:spPr>
          <a:xfrm>
            <a:off x="4160300" y="594138"/>
            <a:ext cx="4344150" cy="395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echt en wat is nep?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MB-mooier-dan-in-het-echt-3.jpg"/>
          <p:cNvPicPr preferRelativeResize="0"/>
          <p:nvPr/>
        </p:nvPicPr>
        <p:blipFill rotWithShape="1">
          <a:blip r:embed="rId4">
            <a:alphaModFix/>
          </a:blip>
          <a:srcRect b="0" l="0" r="50209" t="0"/>
          <a:stretch/>
        </p:blipFill>
        <p:spPr>
          <a:xfrm>
            <a:off x="2927588" y="1321600"/>
            <a:ext cx="3288825" cy="33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echt en wat is nep?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MB-mooier-dan-in-het-echt-3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9336" y="1306925"/>
            <a:ext cx="6605325" cy="33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801900" y="701625"/>
            <a:ext cx="7540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Likes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 title="DD-PO-MB-mooier-dan-in-het-echt-4.jpg"/>
          <p:cNvPicPr preferRelativeResize="0"/>
          <p:nvPr/>
        </p:nvPicPr>
        <p:blipFill rotWithShape="1">
          <a:blip r:embed="rId4">
            <a:alphaModFix/>
          </a:blip>
          <a:srcRect b="0" l="25810" r="0" t="0"/>
          <a:stretch/>
        </p:blipFill>
        <p:spPr>
          <a:xfrm>
            <a:off x="1564828" y="1471750"/>
            <a:ext cx="3170048" cy="284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 title="DD-PO-MB-mooier-dan-in-het-echt-5.jpg"/>
          <p:cNvPicPr preferRelativeResize="0"/>
          <p:nvPr/>
        </p:nvPicPr>
        <p:blipFill rotWithShape="1">
          <a:blip r:embed="rId5">
            <a:alphaModFix/>
          </a:blip>
          <a:srcRect b="20800" l="19399" r="17920" t="20968"/>
          <a:stretch/>
        </p:blipFill>
        <p:spPr>
          <a:xfrm>
            <a:off x="5486301" y="2019814"/>
            <a:ext cx="1887775" cy="175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Sociale media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4" name="Google Shape;84;p18" title="DD-PO-MB-mooier-dan-in-het-echt-6.jpg"/>
          <p:cNvPicPr preferRelativeResize="0"/>
          <p:nvPr/>
        </p:nvPicPr>
        <p:blipFill rotWithShape="1">
          <a:blip r:embed="rId4">
            <a:alphaModFix/>
          </a:blip>
          <a:srcRect b="0" l="16014" r="10725" t="0"/>
          <a:stretch/>
        </p:blipFill>
        <p:spPr>
          <a:xfrm>
            <a:off x="4160300" y="594138"/>
            <a:ext cx="4344150" cy="39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Pas op!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4">
            <a:alphaModFix/>
          </a:blip>
          <a:srcRect b="0" l="12818" r="12826" t="0"/>
          <a:stretch/>
        </p:blipFill>
        <p:spPr>
          <a:xfrm>
            <a:off x="4160300" y="594138"/>
            <a:ext cx="4344150" cy="39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Vertekend beeld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 rotWithShape="1">
          <a:blip r:embed="rId4">
            <a:alphaModFix/>
          </a:blip>
          <a:srcRect b="24670" l="0" r="0" t="0"/>
          <a:stretch/>
        </p:blipFill>
        <p:spPr>
          <a:xfrm>
            <a:off x="4160300" y="594138"/>
            <a:ext cx="4344150" cy="395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Zelf aan de slag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2" name="Google Shape;102;p21"/>
          <p:cNvPicPr preferRelativeResize="0"/>
          <p:nvPr/>
        </p:nvPicPr>
        <p:blipFill rotWithShape="1">
          <a:blip r:embed="rId4">
            <a:alphaModFix/>
          </a:blip>
          <a:srcRect b="19639" l="0" r="0" t="19633"/>
          <a:stretch/>
        </p:blipFill>
        <p:spPr>
          <a:xfrm>
            <a:off x="4160300" y="594138"/>
            <a:ext cx="4344149" cy="395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C30731-C733-43E6-9B46-7FA544DE4C0D}"/>
</file>

<file path=customXml/itemProps2.xml><?xml version="1.0" encoding="utf-8"?>
<ds:datastoreItem xmlns:ds="http://schemas.openxmlformats.org/officeDocument/2006/customXml" ds:itemID="{1E136FE5-908A-4A65-A2C7-2724C7AC0E71}"/>
</file>

<file path=customXml/itemProps3.xml><?xml version="1.0" encoding="utf-8"?>
<ds:datastoreItem xmlns:ds="http://schemas.openxmlformats.org/officeDocument/2006/customXml" ds:itemID="{D0048350-4328-49D2-A336-75495169016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