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8d53a5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8d53a5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758d53a56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758d53a5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758d53a5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f758d53a5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58d53a5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58d53a5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58d53a5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58d53a5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58d53a5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58d53a5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58d53a5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58d53a5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29011166a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29011166a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758d53a5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758d53a5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58d53a5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58d53a5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758d53a5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758d53a5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QJE_ycgR8E8" TargetMode="External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hyperlink" Target="https://quickdraw.withgoogle.com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ummies opgelet! Wat is kunstmatige intelligentie? Uitlegd in 2 minuten.&#10;&#10;Abonneer je GRATIS voor meer video’s: http://bit.ly/1muG0of&#10;&#10;Volg nu live het nieuws op http://www.rtlz.nl.&#10;Website : http://www.rtlz.nl&#10;Facebook : https://www.facebook.com/rtlz&#10;Twitter : https://twitter.com/rtlz" id="70" name="Google Shape;70;p17" title="Kunstmatige intelligentie voor dummies in 2 minute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7E4ED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8" title="icoon-bekijke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3950" y="3340150"/>
            <a:ext cx="504349" cy="50434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8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Google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78" name="Google Shape;78;p18" title="DD-PO-BB-moeten-vormen-van-ai-ook-mensenrechten-krijgen-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82188" y="877700"/>
            <a:ext cx="4779624" cy="21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8"/>
          <p:cNvSpPr txBox="1"/>
          <p:nvPr/>
        </p:nvSpPr>
        <p:spPr>
          <a:xfrm>
            <a:off x="4160450" y="3340175"/>
            <a:ext cx="14196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6"/>
              </a:rPr>
              <a:t>Bekijk hier</a:t>
            </a:r>
            <a:endParaRPr sz="2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B6134B7-4A03-4E09-A833-A80AD0EEEF0F}"/>
</file>

<file path=customXml/itemProps2.xml><?xml version="1.0" encoding="utf-8"?>
<ds:datastoreItem xmlns:ds="http://schemas.openxmlformats.org/officeDocument/2006/customXml" ds:itemID="{B118D337-D6ED-406C-B9E9-5A6582D0BC86}"/>
</file>

<file path=customXml/itemProps3.xml><?xml version="1.0" encoding="utf-8"?>
<ds:datastoreItem xmlns:ds="http://schemas.openxmlformats.org/officeDocument/2006/customXml" ds:itemID="{A2A6CA9C-7CC8-42DB-8151-6523700C8069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