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Nuni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Nunito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Nunito-italic.fntdata"/><Relationship Id="rId12" Type="http://schemas.openxmlformats.org/officeDocument/2006/relationships/slide" Target="slides/slide7.xml"/><Relationship Id="rId34" Type="http://schemas.openxmlformats.org/officeDocument/2006/relationships/font" Target="fonts/Nuni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Nuni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7dd648ad6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7dd648ad6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7dd648ad6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7dd648ad6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7dd648ad62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7dd648ad6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7dd648ad6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7dd648ad6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7f21d9dd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7f21d9dd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f21d9dd8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7f21d9dd8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7f21d9dd8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7f21d9dd8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7f21d9dd8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7f21d9dd8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7f21d9dd8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7f21d9dd8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f21d9dd8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7f21d9dd8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7dd648ad6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7dd648ad6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7f21d9dd8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7f21d9dd8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7f21d9dd8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7f21d9dd8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7f21d9dd8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7f21d9dd8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7f21d9dd83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7f21d9dd8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7f21d9dd8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7f21d9dd8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f21d9dd8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7f21d9dd8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7f21d9dd8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7f21d9dd8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7f21d9dd8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7f21d9dd8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7dd648ad6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7dd648ad6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7dd648ad6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7dd648ad6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dd648ad6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dd648ad6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dd648ad6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dd648ad6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7dd648ad6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7dd648ad6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dd648ad6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7dd648ad6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dd648ad6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dd648ad6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Relationship Id="rId4" Type="http://schemas.openxmlformats.org/officeDocument/2006/relationships/slide" Target="/ppt/slides/slide7.xml"/><Relationship Id="rId5" Type="http://schemas.openxmlformats.org/officeDocument/2006/relationships/slide" Target="/ppt/slides/slide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21.xml"/><Relationship Id="rId10" Type="http://schemas.openxmlformats.org/officeDocument/2006/relationships/slide" Target="/ppt/slides/slide20.xml"/><Relationship Id="rId13" Type="http://schemas.openxmlformats.org/officeDocument/2006/relationships/slide" Target="/ppt/slides/slide23.xml"/><Relationship Id="rId12" Type="http://schemas.openxmlformats.org/officeDocument/2006/relationships/slide" Target="/ppt/slides/slide2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slide" Target="/ppt/slides/slide14.xml"/><Relationship Id="rId9" Type="http://schemas.openxmlformats.org/officeDocument/2006/relationships/slide" Target="/ppt/slides/slide19.xml"/><Relationship Id="rId15" Type="http://schemas.openxmlformats.org/officeDocument/2006/relationships/slide" Target="/ppt/slides/slide25.xml"/><Relationship Id="rId14" Type="http://schemas.openxmlformats.org/officeDocument/2006/relationships/slide" Target="/ppt/slides/slide24.xml"/><Relationship Id="rId17" Type="http://schemas.openxmlformats.org/officeDocument/2006/relationships/slide" Target="/ppt/slides/slide27.xml"/><Relationship Id="rId16" Type="http://schemas.openxmlformats.org/officeDocument/2006/relationships/slide" Target="/ppt/slides/slide26.xml"/><Relationship Id="rId5" Type="http://schemas.openxmlformats.org/officeDocument/2006/relationships/slide" Target="/ppt/slides/slide15.xml"/><Relationship Id="rId6" Type="http://schemas.openxmlformats.org/officeDocument/2006/relationships/slide" Target="/ppt/slides/slide16.xml"/><Relationship Id="rId7" Type="http://schemas.openxmlformats.org/officeDocument/2006/relationships/slide" Target="/ppt/slides/slide17.xml"/><Relationship Id="rId8" Type="http://schemas.openxmlformats.org/officeDocument/2006/relationships/slide" Target="/ppt/slides/slide18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>
            <a:hlinkClick action="ppaction://hlinksldjump" r:id="rId4"/>
          </p:cNvPr>
          <p:cNvSpPr/>
          <p:nvPr/>
        </p:nvSpPr>
        <p:spPr>
          <a:xfrm>
            <a:off x="7104946" y="4604700"/>
            <a:ext cx="1886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" name="Google Shape;121;p26">
            <a:hlinkClick action="ppaction://hlinksldjump" r:id="rId5"/>
          </p:cNvPr>
          <p:cNvSpPr/>
          <p:nvPr/>
        </p:nvSpPr>
        <p:spPr>
          <a:xfrm>
            <a:off x="5054200" y="4604700"/>
            <a:ext cx="1886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>
            <a:hlinkClick action="ppaction://hlinksldjump" r:id="rId4"/>
          </p:cNvPr>
          <p:cNvSpPr/>
          <p:nvPr/>
        </p:nvSpPr>
        <p:spPr>
          <a:xfrm>
            <a:off x="7109423" y="4604700"/>
            <a:ext cx="1882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" name="Google Shape;127;p27">
            <a:hlinkClick action="ppaction://hlinksldjump" r:id="rId5"/>
          </p:cNvPr>
          <p:cNvSpPr/>
          <p:nvPr/>
        </p:nvSpPr>
        <p:spPr>
          <a:xfrm>
            <a:off x="5063550" y="4604700"/>
            <a:ext cx="1882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>
            <a:hlinkClick action="ppaction://hlinksldjump" r:id="rId4"/>
          </p:cNvPr>
          <p:cNvSpPr/>
          <p:nvPr/>
        </p:nvSpPr>
        <p:spPr>
          <a:xfrm>
            <a:off x="7109423" y="4604700"/>
            <a:ext cx="1882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3" name="Google Shape;133;p28">
            <a:hlinkClick action="ppaction://hlinksldjump" r:id="rId5"/>
          </p:cNvPr>
          <p:cNvSpPr/>
          <p:nvPr/>
        </p:nvSpPr>
        <p:spPr>
          <a:xfrm>
            <a:off x="5063550" y="4604700"/>
            <a:ext cx="1882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>
            <a:hlinkClick action="ppaction://hlinksldjump" r:id="rId4"/>
          </p:cNvPr>
          <p:cNvSpPr/>
          <p:nvPr/>
        </p:nvSpPr>
        <p:spPr>
          <a:xfrm>
            <a:off x="7100462" y="4604700"/>
            <a:ext cx="1891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29">
            <a:hlinkClick action="ppaction://hlinksldjump" r:id="rId5"/>
          </p:cNvPr>
          <p:cNvSpPr/>
          <p:nvPr/>
        </p:nvSpPr>
        <p:spPr>
          <a:xfrm>
            <a:off x="5044850" y="4604700"/>
            <a:ext cx="1891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>
            <a:hlinkClick action="ppaction://hlinksldjump" r:id="rId4"/>
          </p:cNvPr>
          <p:cNvSpPr/>
          <p:nvPr/>
        </p:nvSpPr>
        <p:spPr>
          <a:xfrm>
            <a:off x="7104943" y="4604700"/>
            <a:ext cx="1886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" name="Google Shape;145;p30">
            <a:hlinkClick action="ppaction://hlinksldjump" r:id="rId5"/>
          </p:cNvPr>
          <p:cNvSpPr/>
          <p:nvPr/>
        </p:nvSpPr>
        <p:spPr>
          <a:xfrm>
            <a:off x="5054200" y="4604700"/>
            <a:ext cx="1886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>
            <a:hlinkClick action="ppaction://hlinksldjump" r:id="rId4"/>
          </p:cNvPr>
          <p:cNvSpPr/>
          <p:nvPr/>
        </p:nvSpPr>
        <p:spPr>
          <a:xfrm>
            <a:off x="7100462" y="4604700"/>
            <a:ext cx="1891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" name="Google Shape;151;p31">
            <a:hlinkClick action="ppaction://hlinksldjump" r:id="rId5"/>
          </p:cNvPr>
          <p:cNvSpPr/>
          <p:nvPr/>
        </p:nvSpPr>
        <p:spPr>
          <a:xfrm>
            <a:off x="5044850" y="4604700"/>
            <a:ext cx="1891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>
            <a:hlinkClick action="ppaction://hlinksldjump" r:id="rId4"/>
          </p:cNvPr>
          <p:cNvSpPr/>
          <p:nvPr/>
        </p:nvSpPr>
        <p:spPr>
          <a:xfrm>
            <a:off x="7104943" y="4604700"/>
            <a:ext cx="1886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" name="Google Shape;157;p32">
            <a:hlinkClick action="ppaction://hlinksldjump" r:id="rId5"/>
          </p:cNvPr>
          <p:cNvSpPr/>
          <p:nvPr/>
        </p:nvSpPr>
        <p:spPr>
          <a:xfrm>
            <a:off x="5054200" y="4604700"/>
            <a:ext cx="1886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>
            <a:hlinkClick action="ppaction://hlinksldjump" r:id="rId4"/>
          </p:cNvPr>
          <p:cNvSpPr/>
          <p:nvPr/>
        </p:nvSpPr>
        <p:spPr>
          <a:xfrm>
            <a:off x="7095982" y="4604700"/>
            <a:ext cx="1895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" name="Google Shape;163;p33">
            <a:hlinkClick action="ppaction://hlinksldjump" r:id="rId5"/>
          </p:cNvPr>
          <p:cNvSpPr/>
          <p:nvPr/>
        </p:nvSpPr>
        <p:spPr>
          <a:xfrm>
            <a:off x="5035500" y="4604700"/>
            <a:ext cx="1895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4">
            <a:hlinkClick action="ppaction://hlinksldjump" r:id="rId4"/>
          </p:cNvPr>
          <p:cNvSpPr/>
          <p:nvPr/>
        </p:nvSpPr>
        <p:spPr>
          <a:xfrm>
            <a:off x="7104943" y="4604700"/>
            <a:ext cx="1886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" name="Google Shape;169;p34">
            <a:hlinkClick action="ppaction://hlinksldjump" r:id="rId5"/>
          </p:cNvPr>
          <p:cNvSpPr/>
          <p:nvPr/>
        </p:nvSpPr>
        <p:spPr>
          <a:xfrm>
            <a:off x="5054200" y="4604700"/>
            <a:ext cx="1886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>
            <a:hlinkClick action="ppaction://hlinksldjump" r:id="rId4"/>
          </p:cNvPr>
          <p:cNvSpPr/>
          <p:nvPr/>
        </p:nvSpPr>
        <p:spPr>
          <a:xfrm>
            <a:off x="7087022" y="4604700"/>
            <a:ext cx="1904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" name="Google Shape;175;p35">
            <a:hlinkClick action="ppaction://hlinksldjump" r:id="rId5"/>
          </p:cNvPr>
          <p:cNvSpPr/>
          <p:nvPr/>
        </p:nvSpPr>
        <p:spPr>
          <a:xfrm>
            <a:off x="5016800" y="4604700"/>
            <a:ext cx="1904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>
            <a:hlinkClick action="ppaction://hlinksldjump" r:id="rId4"/>
          </p:cNvPr>
          <p:cNvSpPr/>
          <p:nvPr/>
        </p:nvSpPr>
        <p:spPr>
          <a:xfrm>
            <a:off x="7091502" y="4604700"/>
            <a:ext cx="1900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" name="Google Shape;181;p36">
            <a:hlinkClick action="ppaction://hlinksldjump" r:id="rId5"/>
          </p:cNvPr>
          <p:cNvSpPr/>
          <p:nvPr/>
        </p:nvSpPr>
        <p:spPr>
          <a:xfrm>
            <a:off x="5026150" y="4604700"/>
            <a:ext cx="1900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>
            <a:hlinkClick action="ppaction://hlinksldjump" r:id="rId4"/>
          </p:cNvPr>
          <p:cNvSpPr/>
          <p:nvPr/>
        </p:nvSpPr>
        <p:spPr>
          <a:xfrm>
            <a:off x="7095982" y="4604700"/>
            <a:ext cx="1895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7" name="Google Shape;187;p37">
            <a:hlinkClick action="ppaction://hlinksldjump" r:id="rId5"/>
          </p:cNvPr>
          <p:cNvSpPr/>
          <p:nvPr/>
        </p:nvSpPr>
        <p:spPr>
          <a:xfrm>
            <a:off x="5035500" y="4604700"/>
            <a:ext cx="1895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8">
            <a:hlinkClick action="ppaction://hlinksldjump" r:id="rId4"/>
          </p:cNvPr>
          <p:cNvSpPr/>
          <p:nvPr/>
        </p:nvSpPr>
        <p:spPr>
          <a:xfrm>
            <a:off x="7100462" y="4604700"/>
            <a:ext cx="1891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3" name="Google Shape;193;p38">
            <a:hlinkClick action="ppaction://hlinksldjump" r:id="rId5"/>
          </p:cNvPr>
          <p:cNvSpPr/>
          <p:nvPr/>
        </p:nvSpPr>
        <p:spPr>
          <a:xfrm>
            <a:off x="5044850" y="4604700"/>
            <a:ext cx="18912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>
            <a:hlinkClick action="ppaction://hlinksldjump" r:id="rId4"/>
          </p:cNvPr>
          <p:cNvSpPr/>
          <p:nvPr/>
        </p:nvSpPr>
        <p:spPr>
          <a:xfrm>
            <a:off x="7095982" y="4604700"/>
            <a:ext cx="1895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Volgende slide &gt;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9" name="Google Shape;199;p39">
            <a:hlinkClick action="ppaction://hlinksldjump" r:id="rId5"/>
          </p:cNvPr>
          <p:cNvSpPr/>
          <p:nvPr/>
        </p:nvSpPr>
        <p:spPr>
          <a:xfrm>
            <a:off x="5035500" y="4604700"/>
            <a:ext cx="1895700" cy="3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&lt; Vorige slide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>
            <a:hlinkClick action="ppaction://hlinksldjump" r:id="rId4"/>
          </p:cNvPr>
          <p:cNvSpPr/>
          <p:nvPr/>
        </p:nvSpPr>
        <p:spPr>
          <a:xfrm>
            <a:off x="2270175" y="1223900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8">
            <a:hlinkClick action="ppaction://hlinksldjump" r:id="rId5"/>
          </p:cNvPr>
          <p:cNvSpPr/>
          <p:nvPr/>
        </p:nvSpPr>
        <p:spPr>
          <a:xfrm>
            <a:off x="3223300" y="1223900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8">
            <a:hlinkClick action="ppaction://hlinksldjump" r:id="rId6"/>
          </p:cNvPr>
          <p:cNvSpPr/>
          <p:nvPr/>
        </p:nvSpPr>
        <p:spPr>
          <a:xfrm>
            <a:off x="4176425" y="1223900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8">
            <a:hlinkClick action="ppaction://hlinksldjump" r:id="rId7"/>
          </p:cNvPr>
          <p:cNvSpPr/>
          <p:nvPr/>
        </p:nvSpPr>
        <p:spPr>
          <a:xfrm>
            <a:off x="5129550" y="1223900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8">
            <a:hlinkClick action="ppaction://hlinksldjump" r:id="rId8"/>
          </p:cNvPr>
          <p:cNvSpPr/>
          <p:nvPr/>
        </p:nvSpPr>
        <p:spPr>
          <a:xfrm>
            <a:off x="6082675" y="1223900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8">
            <a:hlinkClick action="ppaction://hlinksldjump" r:id="rId9"/>
          </p:cNvPr>
          <p:cNvSpPr/>
          <p:nvPr/>
        </p:nvSpPr>
        <p:spPr>
          <a:xfrm>
            <a:off x="2270175" y="2157330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8">
            <a:hlinkClick action="ppaction://hlinksldjump" r:id="rId10"/>
          </p:cNvPr>
          <p:cNvSpPr/>
          <p:nvPr/>
        </p:nvSpPr>
        <p:spPr>
          <a:xfrm>
            <a:off x="3223300" y="2166755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8">
            <a:hlinkClick action="ppaction://hlinksldjump" r:id="rId11"/>
          </p:cNvPr>
          <p:cNvSpPr/>
          <p:nvPr/>
        </p:nvSpPr>
        <p:spPr>
          <a:xfrm>
            <a:off x="4176425" y="2157330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8">
            <a:hlinkClick action="ppaction://hlinksldjump" r:id="rId12"/>
          </p:cNvPr>
          <p:cNvSpPr/>
          <p:nvPr/>
        </p:nvSpPr>
        <p:spPr>
          <a:xfrm>
            <a:off x="5129550" y="2157330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8">
            <a:hlinkClick action="ppaction://hlinksldjump" r:id="rId13"/>
          </p:cNvPr>
          <p:cNvSpPr/>
          <p:nvPr/>
        </p:nvSpPr>
        <p:spPr>
          <a:xfrm>
            <a:off x="6082675" y="2166755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8">
            <a:hlinkClick action="ppaction://hlinksldjump" r:id="rId14"/>
          </p:cNvPr>
          <p:cNvSpPr/>
          <p:nvPr/>
        </p:nvSpPr>
        <p:spPr>
          <a:xfrm>
            <a:off x="2270175" y="3090755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8">
            <a:hlinkClick action="ppaction://hlinksldjump" r:id="rId15"/>
          </p:cNvPr>
          <p:cNvSpPr/>
          <p:nvPr/>
        </p:nvSpPr>
        <p:spPr>
          <a:xfrm>
            <a:off x="3223300" y="3090755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8">
            <a:hlinkClick action="ppaction://hlinksldjump" r:id="rId16"/>
          </p:cNvPr>
          <p:cNvSpPr/>
          <p:nvPr/>
        </p:nvSpPr>
        <p:spPr>
          <a:xfrm>
            <a:off x="4176425" y="3090755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8">
            <a:hlinkClick action="ppaction://hlinksldjump" r:id="rId17"/>
          </p:cNvPr>
          <p:cNvSpPr/>
          <p:nvPr/>
        </p:nvSpPr>
        <p:spPr>
          <a:xfrm>
            <a:off x="5129550" y="3090755"/>
            <a:ext cx="7863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