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1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" Type="http://schemas.openxmlformats.org/officeDocument/2006/relationships/theme" Target="theme/theme2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3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2b0597b9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2b0597b9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2b0597b9a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2b0597b9a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460ff78f92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460ff78f92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460ff78f92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460ff78f92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460ff78f92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460ff78f92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460ff78f92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460ff78f92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460ff78f92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460ff78f92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Relationship Id="rId4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4" Type="http://schemas.openxmlformats.org/officeDocument/2006/relationships/hyperlink" Target="https://www.youtube.com/watch?v=YuDEtkgUxtM" TargetMode="External"/><Relationship Id="rId10" Type="http://schemas.openxmlformats.org/officeDocument/2006/relationships/hyperlink" Target="https://schooltv.nl/video/hoe-vliegen-vogels-vogels-zijn-echte-vliegkunstenaars/#q=vliegen" TargetMode="External"/><Relationship Id="rId9" Type="http://schemas.openxmlformats.org/officeDocument/2006/relationships/image" Target="../media/image6.png"/><Relationship Id="rId5" Type="http://schemas.openxmlformats.org/officeDocument/2006/relationships/image" Target="../media/image3.jpg"/><Relationship Id="rId6" Type="http://schemas.openxmlformats.org/officeDocument/2006/relationships/hyperlink" Target="https://schooltv.nl/video/hoe-vliegen-vogels-vogels-zijn-echte-vliegkunstenaars/#q=vliegen" TargetMode="External"/><Relationship Id="rId7" Type="http://schemas.openxmlformats.org/officeDocument/2006/relationships/image" Target="../media/image1.jpg"/><Relationship Id="rId8" Type="http://schemas.openxmlformats.org/officeDocument/2006/relationships/hyperlink" Target="https://www.youtube.com/watch?v=YuDEtkgUxtM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Mimicry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DD-PO-MB-mimicry-vliegen-2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27863" y="1259425"/>
            <a:ext cx="5488270" cy="347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6" title="DD-PO-MB-mimicry-vliegen-4.jp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3925" y="1906075"/>
            <a:ext cx="3712460" cy="2086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6" title="DD-PO-MB-mimicry-vliegen-5.jpg">
            <a:hlinkClick r:id="rId6"/>
          </p:cNvPr>
          <p:cNvPicPr preferRelativeResize="0"/>
          <p:nvPr/>
        </p:nvPicPr>
        <p:blipFill rotWithShape="1">
          <a:blip r:embed="rId7">
            <a:alphaModFix/>
          </a:blip>
          <a:srcRect b="0" l="14412" r="14412" t="0"/>
          <a:stretch/>
        </p:blipFill>
        <p:spPr>
          <a:xfrm>
            <a:off x="4687608" y="1906075"/>
            <a:ext cx="3712468" cy="2086375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6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Vleugels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2" name="Google Shape;72;p16" title="play-button-zwart.png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232438" y="2581550"/>
            <a:ext cx="735426" cy="735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6" title="play-button-zwart.png">
            <a:hlinkClick r:id="rId10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176125" y="2581550"/>
            <a:ext cx="735426" cy="735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Ontwerp je eigen papieren vliegtuigje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9" name="Google Shape;79;p17" title="DD-PO-MB-mimicry-vliegen-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3637" y="1364625"/>
            <a:ext cx="7956726" cy="3338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ontwerper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5" name="Google Shape;85;p18" title="DD-PO-MB-mimicry-vliegen-7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70900" y="1460950"/>
            <a:ext cx="6802198" cy="315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9" title="DD-PO-MB-mimicry-vliegen-8.jpg"/>
          <p:cNvPicPr preferRelativeResize="0"/>
          <p:nvPr/>
        </p:nvPicPr>
        <p:blipFill rotWithShape="1">
          <a:blip r:embed="rId3">
            <a:alphaModFix/>
          </a:blip>
          <a:srcRect b="4005" l="0" r="0" t="11663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9"/>
          <p:cNvSpPr txBox="1"/>
          <p:nvPr/>
        </p:nvSpPr>
        <p:spPr>
          <a:xfrm>
            <a:off x="3530550" y="688725"/>
            <a:ext cx="2082900" cy="66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Afronding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Een nieuw document maken." ma:contentTypeScope="" ma:versionID="274cf70196ce5a7aa853d6b0d7d12aad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aa6a049cc8fd16cbfe4481abcbc6be91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878932D-A8DC-413A-9E1D-804C734CCC9F}"/>
</file>

<file path=customXml/itemProps2.xml><?xml version="1.0" encoding="utf-8"?>
<ds:datastoreItem xmlns:ds="http://schemas.openxmlformats.org/officeDocument/2006/customXml" ds:itemID="{9DBB7E59-C5F9-4ED8-AC5F-0072BCE19186}"/>
</file>

<file path=customXml/itemProps3.xml><?xml version="1.0" encoding="utf-8"?>
<ds:datastoreItem xmlns:ds="http://schemas.openxmlformats.org/officeDocument/2006/customXml" ds:itemID="{6A6B3714-B584-4524-8A84-460560E4EF0A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