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customXml" Target="../customXml/item1.xml"/><Relationship Id="rId3" Type="http://schemas.openxmlformats.org/officeDocument/2006/relationships/presProps" Target="presProps.xml"/><Relationship Id="rId12" Type="http://schemas.openxmlformats.org/officeDocument/2006/relationships/slide" Target="slides/slide7.xml"/><Relationship Id="rId7" Type="http://schemas.openxmlformats.org/officeDocument/2006/relationships/slide" Target="slides/slide2.xml"/><Relationship Id="rId2" Type="http://schemas.openxmlformats.org/officeDocument/2006/relationships/viewProps" Target="viewProps.xml"/><Relationship Id="rId1" Type="http://schemas.openxmlformats.org/officeDocument/2006/relationships/theme" Target="theme/theme2.xml"/><Relationship Id="rId11" Type="http://schemas.openxmlformats.org/officeDocument/2006/relationships/slide" Target="slides/slide6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15" Type="http://schemas.openxmlformats.org/officeDocument/2006/relationships/customXml" Target="../customXml/item3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42b0597b9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42b0597b9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42b0597b9a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42b0597b9a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460ff78f92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460ff78f9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460ff78f92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460ff78f9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460ff78f92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460ff78f92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460ff78f92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460ff78f92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460ff78f92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460ff78f92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hyperlink" Target="https://www.youtube.com/watch?v=YuDEtkgUxtM" TargetMode="External"/><Relationship Id="rId10" Type="http://schemas.openxmlformats.org/officeDocument/2006/relationships/hyperlink" Target="https://schooltv.nl/video/hoe-vliegen-vogels-vogels-zijn-echte-vliegkunstenaars/#q=vliegen" TargetMode="External"/><Relationship Id="rId9" Type="http://schemas.openxmlformats.org/officeDocument/2006/relationships/image" Target="../media/image6.png"/><Relationship Id="rId5" Type="http://schemas.openxmlformats.org/officeDocument/2006/relationships/image" Target="../media/image3.jpg"/><Relationship Id="rId6" Type="http://schemas.openxmlformats.org/officeDocument/2006/relationships/hyperlink" Target="https://schooltv.nl/video/hoe-vliegen-vogels-vogels-zijn-echte-vliegkunstenaars/#q=vliegen" TargetMode="External"/><Relationship Id="rId7" Type="http://schemas.openxmlformats.org/officeDocument/2006/relationships/image" Target="../media/image1.jpg"/><Relationship Id="rId8" Type="http://schemas.openxmlformats.org/officeDocument/2006/relationships/hyperlink" Target="https://www.youtube.com/watch?v=YuDEtkgUxtM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/>
        </p:nvSpPr>
        <p:spPr>
          <a:xfrm>
            <a:off x="801900" y="701625"/>
            <a:ext cx="7540200" cy="6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Mimicry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59" name="Google Shape;59;p14" title="DD-PO-MB-mimicry-vliegen-2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27863" y="1259425"/>
            <a:ext cx="5488270" cy="347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 title="DD-PO-MB-mimicry-vliegen-4.jpg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3925" y="1906075"/>
            <a:ext cx="3712460" cy="2086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6" title="DD-PO-MB-mimicry-vliegen-5.jpg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b="0" l="14412" r="14412" t="0"/>
          <a:stretch/>
        </p:blipFill>
        <p:spPr>
          <a:xfrm>
            <a:off x="4687608" y="1906075"/>
            <a:ext cx="3712468" cy="20863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6"/>
          <p:cNvSpPr txBox="1"/>
          <p:nvPr/>
        </p:nvSpPr>
        <p:spPr>
          <a:xfrm>
            <a:off x="801900" y="701625"/>
            <a:ext cx="7540200" cy="6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Vleugels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72" name="Google Shape;72;p16" title="play-button-zwart.png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232438" y="2581550"/>
            <a:ext cx="735426" cy="735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6" title="play-button-zwart.png">
            <a:hlinkClick r:id="rId10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176125" y="2581550"/>
            <a:ext cx="735426" cy="735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/>
        </p:nvSpPr>
        <p:spPr>
          <a:xfrm>
            <a:off x="801900" y="701625"/>
            <a:ext cx="7540200" cy="6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Ontwerp je eigen papieren vliegtuigje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79" name="Google Shape;79;p17" title="DD-PO-MB-mimicry-vliegen-6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3637" y="1364625"/>
            <a:ext cx="7956726" cy="3338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/>
        </p:nvSpPr>
        <p:spPr>
          <a:xfrm>
            <a:off x="801900" y="701625"/>
            <a:ext cx="7540200" cy="6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De ontwerper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85" name="Google Shape;85;p18" title="DD-PO-MB-mimicry-vliegen-7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70900" y="1460950"/>
            <a:ext cx="6802198" cy="315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9" title="DD-PO-MB-mimicry-vliegen-8.jpg"/>
          <p:cNvPicPr preferRelativeResize="0"/>
          <p:nvPr/>
        </p:nvPicPr>
        <p:blipFill rotWithShape="1">
          <a:blip r:embed="rId3">
            <a:alphaModFix/>
          </a:blip>
          <a:srcRect b="4005" l="0" r="0" t="11663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9"/>
          <p:cNvSpPr txBox="1"/>
          <p:nvPr/>
        </p:nvSpPr>
        <p:spPr>
          <a:xfrm>
            <a:off x="3530550" y="688725"/>
            <a:ext cx="2082900" cy="6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Afronding</a:t>
            </a:r>
            <a:endParaRPr sz="3000">
              <a:solidFill>
                <a:srgbClr val="455B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455B99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46FD5B7BC0544D96412764ED7642B2" ma:contentTypeVersion="12" ma:contentTypeDescription="Een nieuw document maken." ma:contentTypeScope="" ma:versionID="274cf70196ce5a7aa853d6b0d7d12aad">
  <xsd:schema xmlns:xsd="http://www.w3.org/2001/XMLSchema" xmlns:xs="http://www.w3.org/2001/XMLSchema" xmlns:p="http://schemas.microsoft.com/office/2006/metadata/properties" xmlns:ns2="5a25f3cf-063a-418a-ba9d-30d16b52f8b4" xmlns:ns3="ca8a6944-a0f5-40a7-a0d2-863a166fdcde" targetNamespace="http://schemas.microsoft.com/office/2006/metadata/properties" ma:root="true" ma:fieldsID="aa6a049cc8fd16cbfe4481abcbc6be91" ns2:_="" ns3:_="">
    <xsd:import namespace="5a25f3cf-063a-418a-ba9d-30d16b52f8b4"/>
    <xsd:import namespace="ca8a6944-a0f5-40a7-a0d2-863a166fdc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25f3cf-063a-418a-ba9d-30d16b52f8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2e450492-3d4b-419d-87fc-023a65d7f8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a6944-a0f5-40a7-a0d2-863a166fdcd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520fa0c-2c8d-4411-a5b9-9bf3443f5fc5}" ma:internalName="TaxCatchAll" ma:showField="CatchAllData" ma:web="ca8a6944-a0f5-40a7-a0d2-863a166fdc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8a6944-a0f5-40a7-a0d2-863a166fdcde" xsi:nil="true"/>
    <lcf76f155ced4ddcb4097134ff3c332f xmlns="5a25f3cf-063a-418a-ba9d-30d16b52f8b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878932D-A8DC-413A-9E1D-804C734CCC9F}"/>
</file>

<file path=customXml/itemProps2.xml><?xml version="1.0" encoding="utf-8"?>
<ds:datastoreItem xmlns:ds="http://schemas.openxmlformats.org/officeDocument/2006/customXml" ds:itemID="{9DBB7E59-C5F9-4ED8-AC5F-0072BCE19186}"/>
</file>

<file path=customXml/itemProps3.xml><?xml version="1.0" encoding="utf-8"?>
<ds:datastoreItem xmlns:ds="http://schemas.openxmlformats.org/officeDocument/2006/customXml" ds:itemID="{6A6B3714-B584-4524-8A84-460560E4EF0A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0x010100E146FD5B7BC0544D96412764ED7642B2</vt:lpwstr>
  </property>
</Properties>
</file>