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" Type="http://schemas.openxmlformats.org/officeDocument/2006/relationships/theme" Target="theme/theme2.xml"/><Relationship Id="rId11" Type="http://schemas.openxmlformats.org/officeDocument/2006/relationships/slide" Target="slides/slide6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2831055b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2831055b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4230b3b8f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4230b3b8f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2831055bb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2831055bb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230b3b8f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230b3b8f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230b3b8fd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230b3b8fd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230b3b8fd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230b3b8fd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Screenshot 2025-03-20 at 16.59.0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81" y="0"/>
            <a:ext cx="913864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top 3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62" name="Google Shape;62;p14" title="DD-PO-OB-mijn-school-is-de-leukste-2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34725" y="479500"/>
            <a:ext cx="4873674" cy="418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Reclame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0" name="Google Shape;70;p15" title="DD-PO-OB-mijn-school-is-de-leukste-3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82525" y="431863"/>
            <a:ext cx="4780176" cy="4279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De reclamemakers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78" name="Google Shape;78;p16" title="DD-PO-OB-mijn-school-is-de-leukste-4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6226" y="1284050"/>
            <a:ext cx="7471549" cy="347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Mag je alles kijken?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86" name="Google Shape;86;p17" title="DD-PO-OB-mijn-school-is-de-leukste-5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39863" y="1511475"/>
            <a:ext cx="4264275" cy="312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8"/>
          <p:cNvSpPr txBox="1"/>
          <p:nvPr/>
        </p:nvSpPr>
        <p:spPr>
          <a:xfrm>
            <a:off x="762575" y="930225"/>
            <a:ext cx="3809400" cy="16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Maak je eigen filmpje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94" name="Google Shape;94;p18" title="DD-PO-OB-Mijn-school-is-de-leukste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68450" y="513650"/>
            <a:ext cx="4163949" cy="4163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175" y="145600"/>
            <a:ext cx="2028125" cy="571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/>
        </p:nvSpPr>
        <p:spPr>
          <a:xfrm>
            <a:off x="762575" y="701625"/>
            <a:ext cx="7540200" cy="9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3000">
                <a:solidFill>
                  <a:srgbClr val="455B99"/>
                </a:solidFill>
              </a:rPr>
              <a:t>Doe de quiz!</a:t>
            </a:r>
            <a:endParaRPr sz="3000">
              <a:solidFill>
                <a:srgbClr val="455B99"/>
              </a:solidFill>
            </a:endParaRPr>
          </a:p>
        </p:txBody>
      </p:sp>
      <p:pic>
        <p:nvPicPr>
          <p:cNvPr id="102" name="Google Shape;102;p19" title="DD-PO-OB-mijn-school-is-de-leukste-6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35012" y="1408775"/>
            <a:ext cx="5273974" cy="324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6FD5B7BC0544D96412764ED7642B2" ma:contentTypeVersion="12" ma:contentTypeDescription="Een nieuw document maken." ma:contentTypeScope="" ma:versionID="274cf70196ce5a7aa853d6b0d7d12aad">
  <xsd:schema xmlns:xsd="http://www.w3.org/2001/XMLSchema" xmlns:xs="http://www.w3.org/2001/XMLSchema" xmlns:p="http://schemas.microsoft.com/office/2006/metadata/properties" xmlns:ns2="5a25f3cf-063a-418a-ba9d-30d16b52f8b4" xmlns:ns3="ca8a6944-a0f5-40a7-a0d2-863a166fdcde" targetNamespace="http://schemas.microsoft.com/office/2006/metadata/properties" ma:root="true" ma:fieldsID="aa6a049cc8fd16cbfe4481abcbc6be91" ns2:_="" ns3:_="">
    <xsd:import namespace="5a25f3cf-063a-418a-ba9d-30d16b52f8b4"/>
    <xsd:import namespace="ca8a6944-a0f5-40a7-a0d2-863a166fdc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25f3cf-063a-418a-ba9d-30d16b52f8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e450492-3d4b-419d-87fc-023a65d7f8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a6944-a0f5-40a7-a0d2-863a166fdcd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520fa0c-2c8d-4411-a5b9-9bf3443f5fc5}" ma:internalName="TaxCatchAll" ma:showField="CatchAllData" ma:web="ca8a6944-a0f5-40a7-a0d2-863a166fdc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8a6944-a0f5-40a7-a0d2-863a166fdcde" xsi:nil="true"/>
    <lcf76f155ced4ddcb4097134ff3c332f xmlns="5a25f3cf-063a-418a-ba9d-30d16b52f8b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F517F2E-C5AE-49EA-B53B-2289347DEF22}"/>
</file>

<file path=customXml/itemProps2.xml><?xml version="1.0" encoding="utf-8"?>
<ds:datastoreItem xmlns:ds="http://schemas.openxmlformats.org/officeDocument/2006/customXml" ds:itemID="{34B5BFF7-02EF-4EA0-87A6-4E4D7AAD612B}"/>
</file>

<file path=customXml/itemProps3.xml><?xml version="1.0" encoding="utf-8"?>
<ds:datastoreItem xmlns:ds="http://schemas.openxmlformats.org/officeDocument/2006/customXml" ds:itemID="{C650D5D0-62A0-440E-AF0F-C8D6BF0C93D8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0x010100E146FD5B7BC0544D96412764ED7642B2</vt:lpwstr>
  </property>
</Properties>
</file>