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8" Type="http://schemas.openxmlformats.org/officeDocument/2006/relationships/slide" Target="slides/slide3.xml"/><Relationship Id="rId3" Type="http://schemas.openxmlformats.org/officeDocument/2006/relationships/presProps" Target="presProps.xml"/><Relationship Id="rId12" Type="http://schemas.openxmlformats.org/officeDocument/2006/relationships/slide" Target="slides/slide7.xml"/><Relationship Id="rId7" Type="http://schemas.openxmlformats.org/officeDocument/2006/relationships/slide" Target="slides/slide2.xml"/><Relationship Id="rId2" Type="http://schemas.openxmlformats.org/officeDocument/2006/relationships/viewProps" Target="viewProps.xml"/><Relationship Id="rId16" Type="http://schemas.openxmlformats.org/officeDocument/2006/relationships/customXml" Target="../customXml/item3.xml"/><Relationship Id="rId11" Type="http://schemas.openxmlformats.org/officeDocument/2006/relationships/slide" Target="slides/slide6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15" Type="http://schemas.openxmlformats.org/officeDocument/2006/relationships/customXml" Target="../customXml/item2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2831055bb1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2831055bb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422912a02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422912a02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422912a02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422912a02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422912a025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422912a025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422912a025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422912a025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2831055bb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2831055bb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422912a025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422912a025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hyperlink" Target="http://www.youtube.com/watch?v=bOC5oNCb3bI" TargetMode="External"/><Relationship Id="rId6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hyperlink" Target="http://www.youtube.com/watch?v=grtQ3x6O_Gc" TargetMode="External"/><Relationship Id="rId6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351050" y="996150"/>
            <a:ext cx="3596400" cy="679200"/>
          </a:xfrm>
          <a:prstGeom prst="rect">
            <a:avLst/>
          </a:prstGeom>
          <a:solidFill>
            <a:srgbClr val="FFDD0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4500">
                <a:solidFill>
                  <a:schemeClr val="lt1"/>
                </a:solidFill>
              </a:rPr>
              <a:t>Mijn cadeau</a:t>
            </a:r>
            <a:endParaRPr b="1" sz="4500">
              <a:solidFill>
                <a:schemeClr val="lt1"/>
              </a:solidFill>
            </a:endParaRPr>
          </a:p>
        </p:txBody>
      </p:sp>
      <p:pic>
        <p:nvPicPr>
          <p:cNvPr id="57" name="Google Shape;57;p13" title="DD-PO-OB-mijn-cadeau-1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87700" y="456690"/>
            <a:ext cx="4098974" cy="4230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 title="DD-PO-OB-mijn-cadeau-2.jpg"/>
          <p:cNvPicPr preferRelativeResize="0"/>
          <p:nvPr/>
        </p:nvPicPr>
        <p:blipFill rotWithShape="1">
          <a:blip r:embed="rId3">
            <a:alphaModFix/>
          </a:blip>
          <a:srcRect b="6030" l="0" r="0" t="7940"/>
          <a:stretch/>
        </p:blipFill>
        <p:spPr>
          <a:xfrm>
            <a:off x="320038" y="77050"/>
            <a:ext cx="8503925" cy="4989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2856750" y="717350"/>
            <a:ext cx="3430500" cy="61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Wat wil jij hebben?</a:t>
            </a:r>
            <a:endParaRPr sz="3000">
              <a:solidFill>
                <a:srgbClr val="455B9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762575" y="930225"/>
            <a:ext cx="27519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Waarom wil je iets hebben?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73" name="Google Shape;73;p15" title="DD-PO-OB-mijn-cadeau-3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14475" y="950200"/>
            <a:ext cx="4884200" cy="324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e gaan weer een leuke knikkerbaan bouwen. En het leuke is dat de knikkers uitkomen bij de Krokodil met Kiespijn. De knikkerbaan is van Hubelino. Dit blijft naast Play-Doh, Playmobil en Brandweerman Sam toch wel het leukste wat er is. Kinderen bouwen graag een knikkerbaan en vinden het erg leuk om mee te spelen. Het geeft ze eindeloos plezier.&#10;&#10;Volg mij op Instagram 📸 https://www.instagram.com/markbuissink.official/&#10;♥ regelmatig leuke weggeef-acties&#10;♥ kijkje achter de schermen&#10;♥ live Meet &amp; Greet&#10;♥ en nog veel meer leuks&#10;&#10;Nog geen abonnee? Dat kan hier gratis 👉http://bit.ly/2Sru9YVAbonneer-gratis&#10;&#10;♥GROETJES ONTVANGEN: 👉http://bit.ly/groetjesdoen&#10;&#10;♥VORIGE VIDEO: https://youtu.be/S98vhBCWzuc&#10;♥LEUKE SPELLEN VIDEO'S: http://bit.ly/LEUKE_SPELLEN&#10;♥LEUKSTE PLAY-DOH VIDEO'S: http://bit.ly/PLAY_DOH_VIDEOS&#10;&#10;Let op: deze video is niet gesponsord en ik heb het speelgoed zelf gekocht&#10;&#10;#familytoyscollector #speelgoeduitpakken #speelgoedmeneer" id="80" name="Google Shape;80;p16" title="Knikkerbaan bouwen samen met de Krokodil met Kiespijn | Family Toys Collector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75350" y="717388"/>
            <a:ext cx="6593300" cy="370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/>
          <p:nvPr/>
        </p:nvSpPr>
        <p:spPr>
          <a:xfrm>
            <a:off x="762575" y="930225"/>
            <a:ext cx="21429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Spelletje uit de klas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88" name="Google Shape;88;p17" title="DD-PO-OB-mijn-cadeau-4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85699" y="629175"/>
            <a:ext cx="5558150" cy="388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by Born reclame en andere tv-commercials makkelijk en snel terugkijken via https://www.reclameregister.nl/reclame-2019 of onze overzichtelijke afspeellijsten: https://goo.gl/DKR77r&#10;-------&#10;&#10;#wijkopenautos #reclame2019 #reclameregister" id="95" name="Google Shape;95;p18" title="Baby Born reclame 2019 - Magisch Bed  - Reclameregister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57250" y="707200"/>
            <a:ext cx="6629500" cy="372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9" title="DD-PO-OB-mijn-cadeau-5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82398" y="622850"/>
            <a:ext cx="5197025" cy="389779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9"/>
          <p:cNvSpPr txBox="1"/>
          <p:nvPr/>
        </p:nvSpPr>
        <p:spPr>
          <a:xfrm>
            <a:off x="762575" y="930225"/>
            <a:ext cx="25758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De reclamefolder</a:t>
            </a:r>
            <a:endParaRPr sz="3000">
              <a:solidFill>
                <a:srgbClr val="455B99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0" title="DD-PO-OB-mijn-cadeau-2.jpg"/>
          <p:cNvPicPr preferRelativeResize="0"/>
          <p:nvPr/>
        </p:nvPicPr>
        <p:blipFill rotWithShape="1">
          <a:blip r:embed="rId3">
            <a:alphaModFix/>
          </a:blip>
          <a:srcRect b="6030" l="0" r="0" t="7940"/>
          <a:stretch/>
        </p:blipFill>
        <p:spPr>
          <a:xfrm>
            <a:off x="320038" y="77050"/>
            <a:ext cx="8503925" cy="4989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0"/>
          <p:cNvSpPr txBox="1"/>
          <p:nvPr/>
        </p:nvSpPr>
        <p:spPr>
          <a:xfrm>
            <a:off x="2856750" y="717350"/>
            <a:ext cx="3430500" cy="61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Mijn verlanglijstje</a:t>
            </a:r>
            <a:endParaRPr sz="3000">
              <a:solidFill>
                <a:srgbClr val="455B9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46FD5B7BC0544D96412764ED7642B2" ma:contentTypeVersion="12" ma:contentTypeDescription="Een nieuw document maken." ma:contentTypeScope="" ma:versionID="274cf70196ce5a7aa853d6b0d7d12aad">
  <xsd:schema xmlns:xsd="http://www.w3.org/2001/XMLSchema" xmlns:xs="http://www.w3.org/2001/XMLSchema" xmlns:p="http://schemas.microsoft.com/office/2006/metadata/properties" xmlns:ns2="5a25f3cf-063a-418a-ba9d-30d16b52f8b4" xmlns:ns3="ca8a6944-a0f5-40a7-a0d2-863a166fdcde" targetNamespace="http://schemas.microsoft.com/office/2006/metadata/properties" ma:root="true" ma:fieldsID="aa6a049cc8fd16cbfe4481abcbc6be91" ns2:_="" ns3:_="">
    <xsd:import namespace="5a25f3cf-063a-418a-ba9d-30d16b52f8b4"/>
    <xsd:import namespace="ca8a6944-a0f5-40a7-a0d2-863a166fdc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5f3cf-063a-418a-ba9d-30d16b52f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e450492-3d4b-419d-87fc-023a65d7f8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a6944-a0f5-40a7-a0d2-863a166fdcd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20fa0c-2c8d-4411-a5b9-9bf3443f5fc5}" ma:internalName="TaxCatchAll" ma:showField="CatchAllData" ma:web="ca8a6944-a0f5-40a7-a0d2-863a166fdc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8a6944-a0f5-40a7-a0d2-863a166fdcde" xsi:nil="true"/>
    <lcf76f155ced4ddcb4097134ff3c332f xmlns="5a25f3cf-063a-418a-ba9d-30d16b52f8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CCD5810-74B8-49FF-9A92-A1193F875C68}"/>
</file>

<file path=customXml/itemProps2.xml><?xml version="1.0" encoding="utf-8"?>
<ds:datastoreItem xmlns:ds="http://schemas.openxmlformats.org/officeDocument/2006/customXml" ds:itemID="{4C369B4C-147E-4D36-872B-4AA9BEB54FFB}"/>
</file>

<file path=customXml/itemProps3.xml><?xml version="1.0" encoding="utf-8"?>
<ds:datastoreItem xmlns:ds="http://schemas.openxmlformats.org/officeDocument/2006/customXml" ds:itemID="{8CA5AECA-0D30-49DC-A014-8FE442D3B171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0x010100E146FD5B7BC0544D96412764ED7642B2</vt:lpwstr>
  </property>
</Properties>
</file>