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odttf" ContentType="application/vnd.openxmlformats-officedocument.obfuscatedFont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embeddedFontLst>
    <p:embeddedFont>
      <p:font typeface="Open Sans"/>
      <p:regular r:id="rId15"/>
      <p:bold r:id="rId16"/>
      <p:italic r:id="rId17"/>
      <p:boldItalic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font" Target="fonts/OpenSans-boldItalic.fntdata"/><Relationship Id="rId8" Type="http://schemas.openxmlformats.org/officeDocument/2006/relationships/slide" Target="slides/slide3.xml"/><Relationship Id="rId3" Type="http://schemas.openxmlformats.org/officeDocument/2006/relationships/presProps" Target="presProps.xml"/><Relationship Id="rId21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font" Target="fonts/OpenSans-italic.fntdata"/><Relationship Id="rId7" Type="http://schemas.openxmlformats.org/officeDocument/2006/relationships/slide" Target="slides/slide2.xml"/><Relationship Id="rId2" Type="http://schemas.openxmlformats.org/officeDocument/2006/relationships/viewProps" Target="viewProps.xml"/><Relationship Id="rId16" Type="http://schemas.openxmlformats.org/officeDocument/2006/relationships/font" Target="fonts/OpenSans-bold.fntdata"/><Relationship Id="rId20" Type="http://schemas.openxmlformats.org/officeDocument/2006/relationships/customXml" Target="../customXml/item2.xml"/><Relationship Id="rId11" Type="http://schemas.openxmlformats.org/officeDocument/2006/relationships/slide" Target="slides/slide6.xml"/><Relationship Id="rId1" Type="http://schemas.openxmlformats.org/officeDocument/2006/relationships/theme" Target="theme/theme2.xml"/><Relationship Id="rId6" Type="http://schemas.openxmlformats.org/officeDocument/2006/relationships/slide" Target="slides/slide1.xml"/><Relationship Id="rId15" Type="http://schemas.openxmlformats.org/officeDocument/2006/relationships/font" Target="fonts/OpenSans-regular.fntdata"/><Relationship Id="rId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customXml" Target="../customXml/item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f757f6294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f757f6294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f757f62a29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f757f62a29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f757f62a9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f757f62a9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f757f62a96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f757f62a96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f757f62a96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f757f62a96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f757f62a96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f757f62a96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f757f62a96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f757f62a96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f757f62a96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f757f62a96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f757f62a96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f757f62a96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hyperlink" Target="http://www.youtube.com/watch?v=LK5oovwI8IE" TargetMode="External"/><Relationship Id="rId4" Type="http://schemas.openxmlformats.org/officeDocument/2006/relationships/image" Target="../media/image4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13"/>
          <p:cNvGrpSpPr/>
          <p:nvPr/>
        </p:nvGrpSpPr>
        <p:grpSpPr>
          <a:xfrm>
            <a:off x="2927600" y="3074350"/>
            <a:ext cx="1423550" cy="616500"/>
            <a:chOff x="2362625" y="3147725"/>
            <a:chExt cx="1423550" cy="616500"/>
          </a:xfrm>
        </p:grpSpPr>
        <p:sp>
          <p:nvSpPr>
            <p:cNvPr id="55" name="Google Shape;55;p13"/>
            <p:cNvSpPr txBox="1"/>
            <p:nvPr/>
          </p:nvSpPr>
          <p:spPr>
            <a:xfrm>
              <a:off x="2362625" y="3147725"/>
              <a:ext cx="851100" cy="616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nl" sz="3100">
                  <a:solidFill>
                    <a:srgbClr val="FC1C10"/>
                  </a:solidFill>
                  <a:latin typeface="Open Sans"/>
                  <a:ea typeface="Open Sans"/>
                  <a:cs typeface="Open Sans"/>
                  <a:sym typeface="Open Sans"/>
                </a:rPr>
                <a:t>LES</a:t>
              </a:r>
              <a:endParaRPr b="1" sz="3100">
                <a:solidFill>
                  <a:srgbClr val="FC1C1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56" name="Google Shape;56;p13"/>
            <p:cNvSpPr/>
            <p:nvPr/>
          </p:nvSpPr>
          <p:spPr>
            <a:xfrm>
              <a:off x="3213775" y="3169775"/>
              <a:ext cx="572400" cy="572400"/>
            </a:xfrm>
            <a:prstGeom prst="ellipse">
              <a:avLst/>
            </a:prstGeom>
            <a:solidFill>
              <a:srgbClr val="81828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nl" sz="2700">
                  <a:solidFill>
                    <a:srgbClr val="FEEC47"/>
                  </a:solidFill>
                  <a:latin typeface="Open Sans"/>
                  <a:ea typeface="Open Sans"/>
                  <a:cs typeface="Open Sans"/>
                  <a:sym typeface="Open Sans"/>
                </a:rPr>
                <a:t>3</a:t>
              </a:r>
              <a:endParaRPr b="1" sz="2700">
                <a:solidFill>
                  <a:srgbClr val="FEEC47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et Olympisch vuur stamt uit de tijd van de Grieken, maar werd pas in de 19e eeuw nieuw leven ingeblazen. Door een Nederlander, nota bene." id="77" name="Google Shape;77;p18" title="Hoe is het Olympisch vuur ontstaan?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2" ma:contentTypeDescription="Create a new document." ma:contentTypeScope="" ma:versionID="98b0a0d51b22872632ae5713376e8c66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0cdfc876f30ecc4e255ca332fadf9259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317E1F5-2771-4C7C-BD06-F449CC31FEB0}"/>
</file>

<file path=customXml/itemProps2.xml><?xml version="1.0" encoding="utf-8"?>
<ds:datastoreItem xmlns:ds="http://schemas.openxmlformats.org/officeDocument/2006/customXml" ds:itemID="{241DC5DF-EEB8-472A-A5A1-0EA3EED6BCCC}"/>
</file>

<file path=customXml/itemProps3.xml><?xml version="1.0" encoding="utf-8"?>
<ds:datastoreItem xmlns:ds="http://schemas.openxmlformats.org/officeDocument/2006/customXml" ds:itemID="{041CAD38-DC22-47ED-B7C5-3053B5EFD5D7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