
<file path=[Content_Types].xml><?xml version="1.0" encoding="utf-8"?>
<Types xmlns="http://schemas.openxmlformats.org/package/2006/content-types">
  <Default Extension="fntdata" ContentType="application/x-fontdata"/>
  <Default Extension="odttf" ContentType="application/vnd.openxmlformats-officedocument.obfuscatedFont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embeddedFontLst>
    <p:embeddedFont>
      <p:font typeface="Open Sans"/>
      <p:regular r:id="rId12"/>
      <p:bold r:id="rId13"/>
      <p:italic r:id="rId14"/>
      <p:boldItalic r:id="rId1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OpenSans-bold.fntdata"/><Relationship Id="rId8" Type="http://schemas.openxmlformats.org/officeDocument/2006/relationships/slide" Target="slides/slide3.xml"/><Relationship Id="rId18" Type="http://schemas.openxmlformats.org/officeDocument/2006/relationships/customXml" Target="../customXml/item3.xml"/><Relationship Id="rId3" Type="http://schemas.openxmlformats.org/officeDocument/2006/relationships/presProps" Target="presProps.xml"/><Relationship Id="rId12" Type="http://schemas.openxmlformats.org/officeDocument/2006/relationships/font" Target="fonts/OpenSans-regular.fntdata"/><Relationship Id="rId7" Type="http://schemas.openxmlformats.org/officeDocument/2006/relationships/slide" Target="slides/slide2.xml"/><Relationship Id="rId17" Type="http://schemas.openxmlformats.org/officeDocument/2006/relationships/customXml" Target="../customXml/item2.xml"/><Relationship Id="rId2" Type="http://schemas.openxmlformats.org/officeDocument/2006/relationships/viewProps" Target="viewProps.xml"/><Relationship Id="rId16" Type="http://schemas.openxmlformats.org/officeDocument/2006/relationships/customXml" Target="../customXml/item1.xml"/><Relationship Id="rId11" Type="http://schemas.openxmlformats.org/officeDocument/2006/relationships/slide" Target="slides/slide6.xml"/><Relationship Id="rId1" Type="http://schemas.openxmlformats.org/officeDocument/2006/relationships/theme" Target="theme/theme2.xml"/><Relationship Id="rId6" Type="http://schemas.openxmlformats.org/officeDocument/2006/relationships/slide" Target="slides/slide1.xml"/><Relationship Id="rId15" Type="http://schemas.openxmlformats.org/officeDocument/2006/relationships/font" Target="fonts/OpenSans-boldItalic.fntdata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font" Target="fonts/OpenSans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f757f6294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f757f6294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f757f62a2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f757f62a2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f757f62a29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f757f62a29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f757f62a29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f757f62a29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f757f62a29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f757f62a29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f757f62a29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f757f62a29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3"/>
          <p:cNvGrpSpPr/>
          <p:nvPr/>
        </p:nvGrpSpPr>
        <p:grpSpPr>
          <a:xfrm>
            <a:off x="2927600" y="3074350"/>
            <a:ext cx="1423550" cy="616500"/>
            <a:chOff x="2362625" y="3147725"/>
            <a:chExt cx="1423550" cy="616500"/>
          </a:xfrm>
        </p:grpSpPr>
        <p:sp>
          <p:nvSpPr>
            <p:cNvPr id="55" name="Google Shape;55;p13"/>
            <p:cNvSpPr txBox="1"/>
            <p:nvPr/>
          </p:nvSpPr>
          <p:spPr>
            <a:xfrm>
              <a:off x="2362625" y="3147725"/>
              <a:ext cx="851100" cy="616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nl" sz="3100">
                  <a:solidFill>
                    <a:srgbClr val="FC1C10"/>
                  </a:solidFill>
                  <a:latin typeface="Open Sans"/>
                  <a:ea typeface="Open Sans"/>
                  <a:cs typeface="Open Sans"/>
                  <a:sym typeface="Open Sans"/>
                </a:rPr>
                <a:t>LES</a:t>
              </a:r>
              <a:endParaRPr b="1" sz="3100">
                <a:solidFill>
                  <a:srgbClr val="FC1C1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56" name="Google Shape;56;p13"/>
            <p:cNvSpPr/>
            <p:nvPr/>
          </p:nvSpPr>
          <p:spPr>
            <a:xfrm>
              <a:off x="3213775" y="3169775"/>
              <a:ext cx="572400" cy="572400"/>
            </a:xfrm>
            <a:prstGeom prst="ellipse">
              <a:avLst/>
            </a:prstGeom>
            <a:solidFill>
              <a:srgbClr val="81828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nl" sz="2700">
                  <a:solidFill>
                    <a:srgbClr val="FEEC47"/>
                  </a:solidFill>
                  <a:latin typeface="Open Sans"/>
                  <a:ea typeface="Open Sans"/>
                  <a:cs typeface="Open Sans"/>
                  <a:sym typeface="Open Sans"/>
                </a:rPr>
                <a:t>2</a:t>
              </a:r>
              <a:endParaRPr b="1" sz="2700">
                <a:solidFill>
                  <a:srgbClr val="FEEC47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2" ma:contentTypeDescription="Create a new document." ma:contentTypeScope="" ma:versionID="98b0a0d51b22872632ae5713376e8c66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0cdfc876f30ecc4e255ca332fadf9259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3B6ECB8-C003-4A40-B054-63EC3BAA60DA}"/>
</file>

<file path=customXml/itemProps2.xml><?xml version="1.0" encoding="utf-8"?>
<ds:datastoreItem xmlns:ds="http://schemas.openxmlformats.org/officeDocument/2006/customXml" ds:itemID="{33016F84-00CA-49F3-A7A5-1B9D98BBB91E}"/>
</file>

<file path=customXml/itemProps3.xml><?xml version="1.0" encoding="utf-8"?>
<ds:datastoreItem xmlns:ds="http://schemas.openxmlformats.org/officeDocument/2006/customXml" ds:itemID="{5C5A4653-5E21-448D-AFB0-666CDF9804D0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