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Open Sans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OpenSans-regular.fntdata"/><Relationship Id="rId8" Type="http://schemas.openxmlformats.org/officeDocument/2006/relationships/slide" Target="slides/slide3.xml"/><Relationship Id="rId18" Type="http://schemas.openxmlformats.org/officeDocument/2006/relationships/customXml" Target="../customXml/item2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1.xml"/><Relationship Id="rId2" Type="http://schemas.openxmlformats.org/officeDocument/2006/relationships/viewProps" Target="viewProps.xml"/><Relationship Id="rId16" Type="http://schemas.openxmlformats.org/officeDocument/2006/relationships/font" Target="fonts/OpenSans-boldItalic.fntdata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font" Target="fonts/OpenSans-italic.fntdata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OpenSans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757f6294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757f6294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757f6294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f757f6294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757f6294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f757f6294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f757f6294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f757f6294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f757f62949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f757f62949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757f62949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757f62949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757f6294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757f6294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youtube.com/watch?v=KRDiAyNQmk4" TargetMode="External"/><Relationship Id="rId4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2927600" y="3074350"/>
            <a:ext cx="1423550" cy="616500"/>
            <a:chOff x="2362625" y="3147725"/>
            <a:chExt cx="1423550" cy="61650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2362625" y="3147725"/>
              <a:ext cx="851100" cy="61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nl" sz="3100">
                  <a:solidFill>
                    <a:srgbClr val="FC1C10"/>
                  </a:solidFill>
                  <a:latin typeface="Open Sans"/>
                  <a:ea typeface="Open Sans"/>
                  <a:cs typeface="Open Sans"/>
                  <a:sym typeface="Open Sans"/>
                </a:rPr>
                <a:t>LES</a:t>
              </a:r>
              <a:endParaRPr b="1" sz="3100">
                <a:solidFill>
                  <a:srgbClr val="FC1C1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6" name="Google Shape;56;p13"/>
            <p:cNvSpPr/>
            <p:nvPr/>
          </p:nvSpPr>
          <p:spPr>
            <a:xfrm>
              <a:off x="3213775" y="3169775"/>
              <a:ext cx="572400" cy="572400"/>
            </a:xfrm>
            <a:prstGeom prst="ellipse">
              <a:avLst/>
            </a:prstGeom>
            <a:solidFill>
              <a:srgbClr val="81828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nl" sz="2700">
                  <a:solidFill>
                    <a:srgbClr val="FEEC47"/>
                  </a:solidFill>
                  <a:latin typeface="Open Sans"/>
                  <a:ea typeface="Open Sans"/>
                  <a:cs typeface="Open Sans"/>
                  <a:sym typeface="Open Sans"/>
                </a:rPr>
                <a:t>1</a:t>
              </a:r>
              <a:endParaRPr b="1" sz="2700">
                <a:solidFill>
                  <a:srgbClr val="FEEC47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oe download je de code uit de editor op je micro:bit? Eigenlijk net zoals je iets op een usb zet. Lukas legt het uit!&#10;&#10;www.expeditiemicrobit.nl&#10;&#10;Expeditie micro:bit is een initiatief van Stichting FutureNL.&#10;www.futurenl.org" id="73" name="Google Shape;73;p17" title="Code downloaden op de micro:bit | expeditie micro:bit | FutureNL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FF15166-CFFF-4C91-BC16-33066834341F}"/>
</file>

<file path=customXml/itemProps2.xml><?xml version="1.0" encoding="utf-8"?>
<ds:datastoreItem xmlns:ds="http://schemas.openxmlformats.org/officeDocument/2006/customXml" ds:itemID="{4F10CA64-AD9C-4C7D-88F5-9E38B81F2B71}"/>
</file>

<file path=customXml/itemProps3.xml><?xml version="1.0" encoding="utf-8"?>
<ds:datastoreItem xmlns:ds="http://schemas.openxmlformats.org/officeDocument/2006/customXml" ds:itemID="{0510F8E8-9269-42E3-8E9A-9F9ADCB2AA21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