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ba894f21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ba894f21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ba894f21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ba894f21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ba894f21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ba894f21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ba94b9d7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ba94b9d7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ba94b9d7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ba94b9d7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hyperlink" Target="http://www.youtube.com/watch?v=VvYTFV__KLo" TargetMode="External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527725" y="1165075"/>
            <a:ext cx="39249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Microsoft Word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Microsoft Word 2_2.jpg"/>
          <p:cNvPicPr preferRelativeResize="0"/>
          <p:nvPr/>
        </p:nvPicPr>
        <p:blipFill rotWithShape="1">
          <a:blip r:embed="rId4">
            <a:alphaModFix/>
          </a:blip>
          <a:srcRect b="0" l="6551" r="6551" t="0"/>
          <a:stretch/>
        </p:blipFill>
        <p:spPr>
          <a:xfrm>
            <a:off x="3530225" y="667863"/>
            <a:ext cx="4953200" cy="38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527725" y="1165075"/>
            <a:ext cx="39249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Handig om te 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leren om…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Microsoft Word 2_3.jpg"/>
          <p:cNvPicPr preferRelativeResize="0"/>
          <p:nvPr/>
        </p:nvPicPr>
        <p:blipFill rotWithShape="1">
          <a:blip r:embed="rId4">
            <a:alphaModFix/>
          </a:blip>
          <a:srcRect b="0" l="6620" r="6611" t="0"/>
          <a:stretch/>
        </p:blipFill>
        <p:spPr>
          <a:xfrm>
            <a:off x="3530225" y="667863"/>
            <a:ext cx="4953200" cy="380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t filmpje is onderdeel van een Digi-doener les: Word 2." id="70" name="Google Shape;70;p16" title="Instructie Word 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680375" y="1153325"/>
            <a:ext cx="2516100" cy="2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Welke functies heeft Word nog meer?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6" name="Google Shape;76;p17" title="Microsoft Word 2_4.jpg"/>
          <p:cNvPicPr preferRelativeResize="0"/>
          <p:nvPr/>
        </p:nvPicPr>
        <p:blipFill rotWithShape="1">
          <a:blip r:embed="rId4">
            <a:alphaModFix/>
          </a:blip>
          <a:srcRect b="0" l="6551" r="6551" t="0"/>
          <a:stretch/>
        </p:blipFill>
        <p:spPr>
          <a:xfrm>
            <a:off x="3530225" y="667863"/>
            <a:ext cx="4953200" cy="3807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>
            <a:off x="527725" y="1165075"/>
            <a:ext cx="39249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Aan de slag!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2" name="Google Shape;82;p18" title="Microsoft Word 2_5.jpg"/>
          <p:cNvPicPr preferRelativeResize="0"/>
          <p:nvPr/>
        </p:nvPicPr>
        <p:blipFill rotWithShape="1">
          <a:blip r:embed="rId4">
            <a:alphaModFix/>
          </a:blip>
          <a:srcRect b="0" l="6551" r="6551" t="0"/>
          <a:stretch/>
        </p:blipFill>
        <p:spPr>
          <a:xfrm>
            <a:off x="3020350" y="667875"/>
            <a:ext cx="5463075" cy="38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/>
        </p:nvSpPr>
        <p:spPr>
          <a:xfrm>
            <a:off x="527725" y="1165075"/>
            <a:ext cx="39249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Afsluiting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8" name="Google Shape;88;p19" title="Microsoft Word 2_6.jpg"/>
          <p:cNvPicPr preferRelativeResize="0"/>
          <p:nvPr/>
        </p:nvPicPr>
        <p:blipFill rotWithShape="1">
          <a:blip r:embed="rId4">
            <a:alphaModFix/>
          </a:blip>
          <a:srcRect b="288" l="0" r="0" t="288"/>
          <a:stretch/>
        </p:blipFill>
        <p:spPr>
          <a:xfrm>
            <a:off x="2750250" y="667875"/>
            <a:ext cx="5733175" cy="38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