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ba894f21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ba894f21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ba894f21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ba894f21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ba894f21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ba894f21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ba894f21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ba894f21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hg5bEXThU-I" TargetMode="External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527725" y="1165075"/>
            <a:ext cx="39249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Microsoft Word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Microsoft Word 2_2.jpg"/>
          <p:cNvPicPr preferRelativeResize="0"/>
          <p:nvPr/>
        </p:nvPicPr>
        <p:blipFill rotWithShape="1">
          <a:blip r:embed="rId4">
            <a:alphaModFix/>
          </a:blip>
          <a:srcRect b="0" l="6551" r="6551" t="0"/>
          <a:stretch/>
        </p:blipFill>
        <p:spPr>
          <a:xfrm>
            <a:off x="3530225" y="667863"/>
            <a:ext cx="4953200" cy="38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527725" y="1165075"/>
            <a:ext cx="39249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Handig om te 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leren om…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Slide 3 Word 1.png"/>
          <p:cNvPicPr preferRelativeResize="0"/>
          <p:nvPr/>
        </p:nvPicPr>
        <p:blipFill rotWithShape="1">
          <a:blip r:embed="rId4">
            <a:alphaModFix/>
          </a:blip>
          <a:srcRect b="0" l="6649" r="6649" t="0"/>
          <a:stretch/>
        </p:blipFill>
        <p:spPr>
          <a:xfrm>
            <a:off x="3530225" y="667863"/>
            <a:ext cx="4953201" cy="3807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t filmpje is onderdeel van een Digi-doener les." id="70" name="Google Shape;70;p16" title="DD MB Les 36 | Word 1 | Instructie Wor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527725" y="1165075"/>
            <a:ext cx="39249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Aan de slag!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6" name="Google Shape;76;p17" title="Microsoft Word 2_6.jpg"/>
          <p:cNvPicPr preferRelativeResize="0"/>
          <p:nvPr/>
        </p:nvPicPr>
        <p:blipFill rotWithShape="1">
          <a:blip r:embed="rId4">
            <a:alphaModFix/>
          </a:blip>
          <a:srcRect b="0" l="6551" r="6551" t="0"/>
          <a:stretch/>
        </p:blipFill>
        <p:spPr>
          <a:xfrm>
            <a:off x="3530225" y="667863"/>
            <a:ext cx="4953200" cy="3807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730425" y="730575"/>
            <a:ext cx="77529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heb je geleerd?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2" name="Google Shape;82;p18" title="Slide 6 Word 1.png"/>
          <p:cNvPicPr preferRelativeResize="0"/>
          <p:nvPr/>
        </p:nvPicPr>
        <p:blipFill rotWithShape="1">
          <a:blip r:embed="rId4">
            <a:alphaModFix/>
          </a:blip>
          <a:srcRect b="3367" l="0" r="0" t="3357"/>
          <a:stretch/>
        </p:blipFill>
        <p:spPr>
          <a:xfrm>
            <a:off x="1031075" y="1460875"/>
            <a:ext cx="7151600" cy="29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