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baa8f6f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baa8f6f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baa8f70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baa8f70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baa8f6fb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4baa8f6fb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baa8f6fb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4baa8f6fb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baa8f701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baa8f701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baa8f6fb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baa8f6fb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4S7s4tINT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566050" y="920675"/>
            <a:ext cx="2219400" cy="359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 dirty="0">
                <a:solidFill>
                  <a:srgbClr val="455B99"/>
                </a:solidFill>
                <a:highlight>
                  <a:srgbClr val="FFFFFF"/>
                </a:highlight>
              </a:rPr>
              <a:t>Microsoft</a:t>
            </a:r>
            <a:endParaRPr sz="3000" dirty="0">
              <a:solidFill>
                <a:srgbClr val="455B99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 dirty="0">
                <a:solidFill>
                  <a:srgbClr val="455B99"/>
                </a:solidFill>
                <a:highlight>
                  <a:srgbClr val="FFFFFF"/>
                </a:highlight>
              </a:rPr>
              <a:t>PowerPoint</a:t>
            </a:r>
            <a:endParaRPr sz="3000" dirty="0">
              <a:solidFill>
                <a:srgbClr val="455B99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/>
        </p:nvSpPr>
        <p:spPr>
          <a:xfrm>
            <a:off x="566050" y="920675"/>
            <a:ext cx="2548200" cy="359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 dirty="0">
                <a:solidFill>
                  <a:srgbClr val="455B99"/>
                </a:solidFill>
                <a:highlight>
                  <a:srgbClr val="FFFFFF"/>
                </a:highlight>
              </a:rPr>
              <a:t>Een directeur</a:t>
            </a:r>
            <a:endParaRPr sz="3000" dirty="0">
              <a:solidFill>
                <a:srgbClr val="455B99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 descr="Dit filmpje is onderdeel van een Digi-doener." title="Instructie Powerpoint 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/>
        </p:nvSpPr>
        <p:spPr>
          <a:xfrm>
            <a:off x="431125" y="775050"/>
            <a:ext cx="2356680" cy="359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 dirty="0">
                <a:solidFill>
                  <a:srgbClr val="455B99"/>
                </a:solidFill>
                <a:highlight>
                  <a:srgbClr val="FFFFFF"/>
                </a:highlight>
              </a:rPr>
              <a:t>Welke </a:t>
            </a:r>
            <a:r>
              <a:rPr lang="nl" sz="3200" dirty="0">
                <a:solidFill>
                  <a:srgbClr val="455B99"/>
                </a:solidFill>
                <a:highlight>
                  <a:srgbClr val="FFFFFF"/>
                </a:highlight>
              </a:rPr>
              <a:t>functies</a:t>
            </a:r>
            <a:r>
              <a:rPr lang="nl" sz="3000" dirty="0">
                <a:solidFill>
                  <a:srgbClr val="455B99"/>
                </a:solidFill>
                <a:highlight>
                  <a:srgbClr val="FFFFFF"/>
                </a:highlight>
              </a:rPr>
              <a:t> heeft PowerPoint nog meer?</a:t>
            </a:r>
            <a:endParaRPr sz="3000" dirty="0">
              <a:solidFill>
                <a:srgbClr val="455B99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/>
        </p:nvSpPr>
        <p:spPr>
          <a:xfrm>
            <a:off x="507300" y="850200"/>
            <a:ext cx="2377149" cy="366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  <a:highlight>
                  <a:srgbClr val="FFFFFF"/>
                </a:highlight>
              </a:rPr>
              <a:t>Aan de slag!</a:t>
            </a:r>
            <a:endParaRPr sz="3000">
              <a:solidFill>
                <a:srgbClr val="455B99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/>
        </p:nvSpPr>
        <p:spPr>
          <a:xfrm>
            <a:off x="566050" y="908925"/>
            <a:ext cx="1946691" cy="360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 dirty="0">
                <a:solidFill>
                  <a:srgbClr val="455B99"/>
                </a:solidFill>
                <a:highlight>
                  <a:srgbClr val="FFFFFF"/>
                </a:highlight>
              </a:rPr>
              <a:t>Afsluiting</a:t>
            </a:r>
            <a:endParaRPr sz="3000" dirty="0">
              <a:solidFill>
                <a:srgbClr val="455B99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Diavoorstelling (16:9)</PresentationFormat>
  <Paragraphs>6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Jorinde Laarhoven</cp:lastModifiedBy>
  <cp:revision>1</cp:revision>
  <dcterms:modified xsi:type="dcterms:W3CDTF">2025-04-14T09:33:42Z</dcterms:modified>
</cp:coreProperties>
</file>