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baa8f6f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baa8f6f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baa8f6fb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baa8f6fb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baa8f6fb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baa8f6fb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baa8f6fb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baa8f6fb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X9JDLIz14Wk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42550" y="1096800"/>
            <a:ext cx="22194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  <a:highlight>
                  <a:schemeClr val="lt1"/>
                </a:highlight>
              </a:rPr>
              <a:t>Een docent</a:t>
            </a:r>
            <a:endParaRPr sz="3000">
              <a:solidFill>
                <a:srgbClr val="455B99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t filmpje is onderdeel van een Digi-doener les: Powerpoint les 1." id="63" name="Google Shape;63;p15" title="Powerpoint instructi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/>
        </p:nvSpPr>
        <p:spPr>
          <a:xfrm>
            <a:off x="542550" y="979375"/>
            <a:ext cx="23604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  <a:highlight>
                  <a:schemeClr val="lt1"/>
                </a:highlight>
              </a:rPr>
              <a:t>Aan de slag!</a:t>
            </a:r>
            <a:endParaRPr sz="3000">
              <a:solidFill>
                <a:srgbClr val="455B99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542550" y="967625"/>
            <a:ext cx="22194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  <a:highlight>
                  <a:schemeClr val="lt1"/>
                </a:highlight>
              </a:rPr>
              <a:t>Afsluiting</a:t>
            </a:r>
            <a:endParaRPr sz="3000">
              <a:solidFill>
                <a:srgbClr val="455B99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