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cd956e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cd956e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cd956ee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cd956ee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2cd956ee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2cd956ee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cd956ee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cd956ee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2cd956ee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2cd956ee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2cd956ee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2cd956ee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2cd956ee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2cd956ee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www.youtube.com/watch?v=TYyfvKsLFGE"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descr="Wat is de cloud?&#10;&#10;Volg SkillsDojo op:&#10;- Pinterest: https://nl.pinterest.com/skillsdojo/&#10;- Facebook:  https://www.facebook.com/skillsdojo.tv/&#10;- Instagram: https://www.instagram.com/skills_dojo/&#10;- Twitter: https://twitter.com/skills_dojo&#10;&#10;De cloud, ook wel cloud computing genoemd is een netwerk van computers…&#10;&#10;is het netwerk van computers, overal ter wereld, die samen werken als 1 grote harde schijf. Eigenlijk een wolk van computers, computerprogramma's (software) en gegevens (data). &#10;&#10;Ik wed dat jij ook gebruik maakt van deze cloud! Misschien wel zonder dat je het weet. &#10;&#10;Kijk je wel eens Netflix, gebruik je WhatsApp of speel je Fortnite? Dan gebruik je de cloud.  &#10;&#10;Stel je bewerkt een foto je op een gewone computer thuis. Het foto programma en je foto zelf staan allebei op de harde schijf van die computer. Zet je de computer uit, dan kun je er niet meer bij.  &#10;&#10;Werk je nu in de cloud, dan sla je je foto, via internet, op op een harde schijf ergens anders. ALs je nu je computer uitzet, maar vanaf je telefoon naar die zelfde harde schijf gaat dan kun je wel bij de zelfde foto. &#10;&#10;Instagram is daar een goed bijvoorbeeld van. Kijk maar eens.  &#10;&#10;Je neemt een foto met je telefoon. Gooit er een filter over en plaatst ‘m op jouw Instagram. De foto gaat nu vanaf je telefoon, via internet, naar de Instagram servers overal ter wereld. Alle Instagram foto’s staan dus in de cloud. Een follower vanuit Amerika kan nu jouw instas bekijken zonder dat hij of zij in direct contact staat met jouw telefoon.  &#10;&#10;Wat kun je zoal opslaan in de cloud? Muziek, foto's, video’s en documenten bijvoorbeeld. &#10;&#10;Fortnite: jouw profiel en alle game data staan in de cloud &#10;Google Drive: de documenten die je daar plaats staan in de cloud &#10;Netflix: alle films van n Netflix staan in de cloud &#10;Amazon: de code van heel veel websites staat bij Amazon in de cloud &#10;Whatsapp:  alle chat gesprekken en media staan in de cloud &#10;&#10;Maar je kunt ook software programma’s gebruiken die in de cloud staan. Het programma, of de app, staat dan niet op je telefoon of laptop. &#10;&#10;Heel veel bedrijven er personen maken dus gebruik van de cloud.  &#10;&#10;Wat zijn de voordelen van de cloud? &#10;&#10;Enkele voordelen van cloud computing zijn &#10;snel - omdat alle data &#10;toegankelijk vanaf elke plaats ter wereld (mits je internet hebt) &#10;Veiligheid - Telefoon of laptop kwijt &#10; Met meerdere mensen aan 1 document werken terwijl je allemaal op een andere plaats bent &#10;Je kunt vanaf overal werken &#10;Software in de cloud wordt voor jou geupdate. Je hoedt dus niet zelf te checken of je de nieuwste versie hebt… &#10;&#10;Maar de cloud heeft ook nadelen... &#10;&#10;Wat gebeurt er met jouw gegevens? Dit is niet bij alle cloud services even duidelijk wie daarbij kan en wat ermee gebeurt... &#10;En wat gebeurt er wanneer er een cloud service gehackt wordt? Een hacker kan dan bij jouw persoonlijke foto’s... &#10;Datacenters gebruiken veel energie. Grote bedrijven zoals Google zorgen ervoor dat hun datacenters geen belasting zijn voor het milieu. Maar dat lukt niet alle aanbieders van cloud services…  &#10;Er wordt veel illegale software en films gedeeld via cloud computers. &#10;&#10;De cloud is dus een netwerk van computers software en gegevens die samen werken als 1 grote harde schijf.  Je kunt altijd, op elk moment en vanaf ieder apparaat toegang bij de data die er op staat. Eigenlijk is het internet is één grote cloud!" id="58" name="Google Shape;58;p14" title="Wat is de cloud? (uitgelegd in 3 minuten)">
            <a:hlinkClick r:id="rId4"/>
          </p:cNvPr>
          <p:cNvPicPr preferRelativeResize="0"/>
          <p:nvPr/>
        </p:nvPicPr>
        <p:blipFill>
          <a:blip r:embed="rId5">
            <a:alphaModFix/>
          </a:blip>
          <a:stretch>
            <a:fillRect/>
          </a:stretch>
        </p:blipFill>
        <p:spPr>
          <a:xfrm>
            <a:off x="1329000" y="747563"/>
            <a:ext cx="6486000" cy="364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doe jij</a:t>
            </a:r>
            <a:endParaRPr sz="3000">
              <a:solidFill>
                <a:srgbClr val="455B99"/>
              </a:solidFill>
            </a:endParaRPr>
          </a:p>
          <a:p>
            <a:pPr indent="0" lvl="0" marL="0" rtl="0" algn="l">
              <a:spcBef>
                <a:spcPts val="0"/>
              </a:spcBef>
              <a:spcAft>
                <a:spcPts val="0"/>
              </a:spcAft>
              <a:buNone/>
            </a:pPr>
            <a:r>
              <a:rPr lang="nl" sz="3000">
                <a:solidFill>
                  <a:srgbClr val="455B99"/>
                </a:solidFill>
              </a:rPr>
              <a:t>in de cloud?</a:t>
            </a:r>
            <a:endParaRPr sz="3000">
              <a:solidFill>
                <a:srgbClr val="455B99"/>
              </a:solidFill>
            </a:endParaRPr>
          </a:p>
        </p:txBody>
      </p:sp>
      <p:pic>
        <p:nvPicPr>
          <p:cNvPr id="64" name="Google Shape;64;p15" title="DD-PO-BB-met-je-hoofd-in-de-cloud-2.jpg"/>
          <p:cNvPicPr preferRelativeResize="0"/>
          <p:nvPr/>
        </p:nvPicPr>
        <p:blipFill rotWithShape="1">
          <a:blip r:embed="rId4">
            <a:alphaModFix/>
          </a:blip>
          <a:srcRect b="0" l="13431" r="3862" t="0"/>
          <a:stretch/>
        </p:blipFill>
        <p:spPr>
          <a:xfrm>
            <a:off x="3578675" y="563275"/>
            <a:ext cx="5006075" cy="4037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Dat is handig!</a:t>
            </a:r>
            <a:endParaRPr sz="3000">
              <a:solidFill>
                <a:srgbClr val="455B99"/>
              </a:solidFill>
            </a:endParaRPr>
          </a:p>
        </p:txBody>
      </p:sp>
      <p:pic>
        <p:nvPicPr>
          <p:cNvPr id="70" name="Google Shape;70;p16"/>
          <p:cNvPicPr preferRelativeResize="0"/>
          <p:nvPr/>
        </p:nvPicPr>
        <p:blipFill rotWithShape="1">
          <a:blip r:embed="rId4">
            <a:alphaModFix/>
          </a:blip>
          <a:srcRect b="0" l="8651" r="8642" t="0"/>
          <a:stretch/>
        </p:blipFill>
        <p:spPr>
          <a:xfrm>
            <a:off x="3578675" y="563275"/>
            <a:ext cx="5006075" cy="4037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Grrrrrrr!</a:t>
            </a:r>
            <a:endParaRPr sz="3000">
              <a:solidFill>
                <a:srgbClr val="455B99"/>
              </a:solidFill>
            </a:endParaRPr>
          </a:p>
        </p:txBody>
      </p:sp>
      <p:pic>
        <p:nvPicPr>
          <p:cNvPr id="76" name="Google Shape;76;p17"/>
          <p:cNvPicPr preferRelativeResize="0"/>
          <p:nvPr/>
        </p:nvPicPr>
        <p:blipFill rotWithShape="1">
          <a:blip r:embed="rId4">
            <a:alphaModFix/>
          </a:blip>
          <a:srcRect b="0" l="8651" r="8642" t="0"/>
          <a:stretch/>
        </p:blipFill>
        <p:spPr>
          <a:xfrm>
            <a:off x="3578675" y="563275"/>
            <a:ext cx="5006075" cy="4037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Beroepen</a:t>
            </a:r>
            <a:endParaRPr sz="3000">
              <a:solidFill>
                <a:srgbClr val="455B99"/>
              </a:solidFill>
            </a:endParaRPr>
          </a:p>
        </p:txBody>
      </p:sp>
      <p:pic>
        <p:nvPicPr>
          <p:cNvPr id="82" name="Google Shape;82;p18"/>
          <p:cNvPicPr preferRelativeResize="0"/>
          <p:nvPr/>
        </p:nvPicPr>
        <p:blipFill rotWithShape="1">
          <a:blip r:embed="rId4">
            <a:alphaModFix/>
          </a:blip>
          <a:srcRect b="0" l="15092" r="15099" t="0"/>
          <a:stretch/>
        </p:blipFill>
        <p:spPr>
          <a:xfrm>
            <a:off x="3578675" y="563275"/>
            <a:ext cx="5006075" cy="4037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pic>
        <p:nvPicPr>
          <p:cNvPr id="87" name="Google Shape;87;p19"/>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2A4191-B48E-447C-83C4-9C99C318BE10}"/>
</file>

<file path=customXml/itemProps2.xml><?xml version="1.0" encoding="utf-8"?>
<ds:datastoreItem xmlns:ds="http://schemas.openxmlformats.org/officeDocument/2006/customXml" ds:itemID="{DE20C89B-7F55-4CBC-8780-6D31F8553DE1}"/>
</file>

<file path=customXml/itemProps3.xml><?xml version="1.0" encoding="utf-8"?>
<ds:datastoreItem xmlns:ds="http://schemas.openxmlformats.org/officeDocument/2006/customXml" ds:itemID="{CDD64D90-028D-4713-B4D0-7F5622883A3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