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d0edca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d0edca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d0edca3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d0edca3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2d0edca3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2d0edca3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2d0edca3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42d0edca3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2d0edca3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2d0edca3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2d0edca3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2d0edca3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QqyUVqi3fOg" TargetMode="External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wielen van de trein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OB-met-de-trein-naar-de-dierentuin-2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0100" y="1602825"/>
            <a:ext cx="476250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rlmere steam festivle&#10;IT WAS RAINING WHEN THIS WAS FILMED" id="64" name="Google Shape;64;p15" title="wheel spin from steam loco 326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6400" y="729225"/>
            <a:ext cx="6551200" cy="368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Naar de dierentuin!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0" name="Google Shape;70;p16" title="DD-PO-OB-met-de-trein-naar-de-dierentuin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6887" y="1471375"/>
            <a:ext cx="5370224" cy="302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dierentrein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b="-2441" l="-10562" r="-10562" t="-1888"/>
          <a:stretch/>
        </p:blipFill>
        <p:spPr>
          <a:xfrm>
            <a:off x="1886875" y="1430800"/>
            <a:ext cx="5370224" cy="311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computer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4">
            <a:alphaModFix/>
          </a:blip>
          <a:srcRect b="7294" l="0" r="0" t="7294"/>
          <a:stretch/>
        </p:blipFill>
        <p:spPr>
          <a:xfrm>
            <a:off x="1886887" y="1471375"/>
            <a:ext cx="5370224" cy="302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CCA322-1609-433B-BD4C-3E18197918B5}"/>
</file>

<file path=customXml/itemProps2.xml><?xml version="1.0" encoding="utf-8"?>
<ds:datastoreItem xmlns:ds="http://schemas.openxmlformats.org/officeDocument/2006/customXml" ds:itemID="{1BD47AD1-65FA-46F5-BFAC-9B48CC837E59}"/>
</file>

<file path=customXml/itemProps3.xml><?xml version="1.0" encoding="utf-8"?>
<ds:datastoreItem xmlns:ds="http://schemas.openxmlformats.org/officeDocument/2006/customXml" ds:itemID="{78365BC2-0EF8-413F-A6BB-2FB1DCEA6FB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