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21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6" Type="http://schemas.openxmlformats.org/officeDocument/2006/relationships/slide" Target="slides/slide11.xml"/><Relationship Id="rId20" Type="http://schemas.openxmlformats.org/officeDocument/2006/relationships/customXml" Target="../customXml/item2.xml"/><Relationship Id="rId11" Type="http://schemas.openxmlformats.org/officeDocument/2006/relationships/slide" Target="slides/slide6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customXml" Target="../customXml/item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45f16684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45f16684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45f1668406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45f1668406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45f1668406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45f1668406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45f1668406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45f1668406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45f1668406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45f1668406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2831055bb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2831055bb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45f1668406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45f1668406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45f1668406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45f1668406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2831055bb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2831055bb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45f1668406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45f1668406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45f1668406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45f1668406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45f1668406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45f1668406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45f1668406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45f1668406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2.jpg"/><Relationship Id="rId5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8.jpg"/><Relationship Id="rId5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3.jpg"/><Relationship Id="rId5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1.jpg"/><Relationship Id="rId5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2.jpg"/><Relationship Id="rId5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Wat kiest boer Boris?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12" name="Google Shape;112;p22" title="DD-PO-OB-met-de-trein-4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4513" y="1351650"/>
            <a:ext cx="3974970" cy="3235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Regels in de trein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18" name="Google Shape;118;p23" title="DD-PO-OB-met-de-trein-15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6413" y="1417700"/>
            <a:ext cx="6731166" cy="323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Afronding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24" name="Google Shape;124;p24" title="DD-PO-OB-met-de-trein-16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9163" y="1454400"/>
            <a:ext cx="6025675" cy="301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Aan de slag!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30" name="Google Shape;130;p25" title="DD-PO-OB-met-de-trein-17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6474" y="1470625"/>
            <a:ext cx="5391075" cy="3072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Boer Boris</a:t>
            </a:r>
            <a:endParaRPr sz="30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gaat naar oma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59" name="Google Shape;59;p14" title="DD-PO-OB-met-de-trein-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3300" y="521024"/>
            <a:ext cx="4049950" cy="410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>
            <a:off x="762575" y="930225"/>
            <a:ext cx="31041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Hoe laat vertrekt de trein?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65" name="Google Shape;65;p15"/>
          <p:cNvPicPr preferRelativeResize="0"/>
          <p:nvPr/>
        </p:nvPicPr>
        <p:blipFill rotWithShape="1">
          <a:blip r:embed="rId4">
            <a:alphaModFix/>
          </a:blip>
          <a:srcRect b="29" l="0" r="0" t="39"/>
          <a:stretch/>
        </p:blipFill>
        <p:spPr>
          <a:xfrm>
            <a:off x="4513300" y="521024"/>
            <a:ext cx="4049948" cy="410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 title="DD-PO-OB-met-de-trein-4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3725" y="625438"/>
            <a:ext cx="4781725" cy="3892623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6"/>
          <p:cNvSpPr txBox="1"/>
          <p:nvPr/>
        </p:nvSpPr>
        <p:spPr>
          <a:xfrm>
            <a:off x="762575" y="930225"/>
            <a:ext cx="32949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Verschillende informatiebronnen</a:t>
            </a:r>
            <a:endParaRPr sz="3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Zoeken in het spoorboekje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7" name="Google Shape;77;p17" title="DD-PO-OB-met-de-trein-6.jpg"/>
          <p:cNvPicPr preferRelativeResize="0"/>
          <p:nvPr/>
        </p:nvPicPr>
        <p:blipFill rotWithShape="1">
          <a:blip r:embed="rId4">
            <a:alphaModFix/>
          </a:blip>
          <a:srcRect b="0" l="5493" r="4594" t="0"/>
          <a:stretch/>
        </p:blipFill>
        <p:spPr>
          <a:xfrm>
            <a:off x="1703087" y="1395725"/>
            <a:ext cx="5737825" cy="224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7" title="DD-PO-OB-met-de-trein-5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41960" y="2322000"/>
            <a:ext cx="1598262" cy="2243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Zoeken op je telefoon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84" name="Google Shape;84;p18" title="DD-PO-OB-met-de-trein-7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9325" y="1452875"/>
            <a:ext cx="1627480" cy="3099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 title="DD-PO-OB-met-de-trein-8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8366" y="1452875"/>
            <a:ext cx="1586308" cy="3099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Zoeken op de computer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91" name="Google Shape;91;p19" title="DD-PO-OB-met-de-trein-9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2578" y="1762550"/>
            <a:ext cx="3904282" cy="2498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9" title="DD-PO-OB-met-de-trein-10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81902" y="1762550"/>
            <a:ext cx="3629510" cy="2498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Vragen aan treinmedewerkers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98" name="Google Shape;98;p20" title="DD-PO-OB-met-de-trein-11.jpg"/>
          <p:cNvPicPr preferRelativeResize="0"/>
          <p:nvPr/>
        </p:nvPicPr>
        <p:blipFill rotWithShape="1">
          <a:blip r:embed="rId4">
            <a:alphaModFix/>
          </a:blip>
          <a:srcRect b="0" l="15387" r="15394" t="0"/>
          <a:stretch/>
        </p:blipFill>
        <p:spPr>
          <a:xfrm>
            <a:off x="594288" y="1366350"/>
            <a:ext cx="3978550" cy="323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0" title="DD-PO-OB-met-de-trein-12.png"/>
          <p:cNvPicPr preferRelativeResize="0"/>
          <p:nvPr/>
        </p:nvPicPr>
        <p:blipFill rotWithShape="1">
          <a:blip r:embed="rId5">
            <a:alphaModFix/>
          </a:blip>
          <a:srcRect b="0" l="12759" r="12752" t="0"/>
          <a:stretch/>
        </p:blipFill>
        <p:spPr>
          <a:xfrm>
            <a:off x="4682913" y="1366350"/>
            <a:ext cx="3866800" cy="3235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Zoeken op het informatiebord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05" name="Google Shape;105;p21" title="DD-PO-OB-met-de-trein-1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325" y="1387525"/>
            <a:ext cx="5657820" cy="318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1" title="DD-PO-OB-met-de-trein-14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57423" y="2104957"/>
            <a:ext cx="2893353" cy="175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2" ma:contentTypeDescription="Een nieuw document maken." ma:contentTypeScope="" ma:versionID="274cf70196ce5a7aa853d6b0d7d12aad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aa6a049cc8fd16cbfe4481abcbc6be91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6D958A3-1BE4-4F10-9507-EC038F50312F}"/>
</file>

<file path=customXml/itemProps2.xml><?xml version="1.0" encoding="utf-8"?>
<ds:datastoreItem xmlns:ds="http://schemas.openxmlformats.org/officeDocument/2006/customXml" ds:itemID="{CDE186FF-ACCE-4B97-91AF-6E9096DCE697}"/>
</file>

<file path=customXml/itemProps3.xml><?xml version="1.0" encoding="utf-8"?>
<ds:datastoreItem xmlns:ds="http://schemas.openxmlformats.org/officeDocument/2006/customXml" ds:itemID="{D61A6168-5AD0-4905-A357-996D670BD235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