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5f166840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5f16684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5f1668406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5f1668406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5f1668406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45f1668406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45f1668406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45f1668406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5f1668406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5f1668406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5f1668406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5f1668406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5f1668406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5f1668406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5f1668406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5f1668406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5f1668406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5f1668406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45f1668406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45f1668406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5f1668406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45f1668406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2.jpg"/><Relationship Id="rId5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8.jpg"/><Relationship Id="rId5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3.jpg"/><Relationship Id="rId5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.jpg"/><Relationship Id="rId5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2.jpg"/><Relationship Id="rId5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kiest boer Boris?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2" name="Google Shape;112;p22" title="DD-PO-OB-met-de-trein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4513" y="1351650"/>
            <a:ext cx="3974970" cy="3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Regels in de trein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8" name="Google Shape;118;p23" title="DD-PO-OB-met-de-trein-1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6413" y="1417700"/>
            <a:ext cx="6731166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Afronding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4" name="Google Shape;124;p24" title="DD-PO-OB-met-de-trein-1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9163" y="1454400"/>
            <a:ext cx="6025675" cy="301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Aan de slag!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30" name="Google Shape;130;p25" title="DD-PO-OB-met-de-trein-1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6474" y="1470625"/>
            <a:ext cx="5391075" cy="3072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Boer Boris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gaat naar oma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met-de-trein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3300" y="521024"/>
            <a:ext cx="4049950" cy="410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930225"/>
            <a:ext cx="31041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laat vertrekt de trein?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 rotWithShape="1">
          <a:blip r:embed="rId4">
            <a:alphaModFix/>
          </a:blip>
          <a:srcRect b="29" l="0" r="0" t="39"/>
          <a:stretch/>
        </p:blipFill>
        <p:spPr>
          <a:xfrm>
            <a:off x="4513300" y="521024"/>
            <a:ext cx="4049948" cy="410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 title="DD-PO-OB-met-de-trein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3725" y="625438"/>
            <a:ext cx="4781725" cy="389262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 txBox="1"/>
          <p:nvPr/>
        </p:nvSpPr>
        <p:spPr>
          <a:xfrm>
            <a:off x="762575" y="930225"/>
            <a:ext cx="32949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Verschillende informatiebronnen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Zoeken in het spoorboekje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 title="DD-PO-OB-met-de-trein-6.jpg"/>
          <p:cNvPicPr preferRelativeResize="0"/>
          <p:nvPr/>
        </p:nvPicPr>
        <p:blipFill rotWithShape="1">
          <a:blip r:embed="rId4">
            <a:alphaModFix/>
          </a:blip>
          <a:srcRect b="0" l="5493" r="4594" t="0"/>
          <a:stretch/>
        </p:blipFill>
        <p:spPr>
          <a:xfrm>
            <a:off x="1703087" y="1395725"/>
            <a:ext cx="5737825" cy="224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7" title="DD-PO-OB-met-de-trein-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41960" y="2322000"/>
            <a:ext cx="1598262" cy="2243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Zoeken op je telefoon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4" name="Google Shape;84;p18" title="DD-PO-OB-met-de-trein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29325" y="1452875"/>
            <a:ext cx="1627480" cy="309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8" title="DD-PO-OB-met-de-trein-8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8366" y="1452875"/>
            <a:ext cx="1586308" cy="3099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Zoeken op de computer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1" name="Google Shape;91;p19" title="DD-PO-OB-met-de-trein-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2578" y="1762550"/>
            <a:ext cx="3904282" cy="2498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9" title="DD-PO-OB-met-de-trein-1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1902" y="1762550"/>
            <a:ext cx="3629510" cy="2498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Vragen aan treinmedewerkers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8" name="Google Shape;98;p20" title="DD-PO-OB-met-de-trein-11.jpg"/>
          <p:cNvPicPr preferRelativeResize="0"/>
          <p:nvPr/>
        </p:nvPicPr>
        <p:blipFill rotWithShape="1">
          <a:blip r:embed="rId4">
            <a:alphaModFix/>
          </a:blip>
          <a:srcRect b="0" l="15387" r="15394" t="0"/>
          <a:stretch/>
        </p:blipFill>
        <p:spPr>
          <a:xfrm>
            <a:off x="594288" y="1366350"/>
            <a:ext cx="3978550" cy="32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0" title="DD-PO-OB-met-de-trein-12.png"/>
          <p:cNvPicPr preferRelativeResize="0"/>
          <p:nvPr/>
        </p:nvPicPr>
        <p:blipFill rotWithShape="1">
          <a:blip r:embed="rId5">
            <a:alphaModFix/>
          </a:blip>
          <a:srcRect b="0" l="12759" r="12752" t="0"/>
          <a:stretch/>
        </p:blipFill>
        <p:spPr>
          <a:xfrm>
            <a:off x="4682913" y="1366350"/>
            <a:ext cx="3866800" cy="3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Zoeken op het informatiebord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5" name="Google Shape;105;p21" title="DD-PO-OB-met-de-trein-1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325" y="1387525"/>
            <a:ext cx="5657820" cy="318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1" title="DD-PO-OB-met-de-trein-1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57423" y="2104957"/>
            <a:ext cx="2893353" cy="175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6D958A3-1BE4-4F10-9507-EC038F50312F}"/>
</file>

<file path=customXml/itemProps2.xml><?xml version="1.0" encoding="utf-8"?>
<ds:datastoreItem xmlns:ds="http://schemas.openxmlformats.org/officeDocument/2006/customXml" ds:itemID="{CDE186FF-ACCE-4B97-91AF-6E9096DCE697}"/>
</file>

<file path=customXml/itemProps3.xml><?xml version="1.0" encoding="utf-8"?>
<ds:datastoreItem xmlns:ds="http://schemas.openxmlformats.org/officeDocument/2006/customXml" ds:itemID="{D61A6168-5AD0-4905-A357-996D670BD23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