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2.xml"/><Relationship Id="rId2" Type="http://schemas.openxmlformats.org/officeDocument/2006/relationships/viewProps" Target="viewProps.xml"/><Relationship Id="rId16" Type="http://schemas.openxmlformats.org/officeDocument/2006/relationships/customXml" Target="../customXml/item1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42b0597b2e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42b0597b2e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2b0597b2e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2b0597b2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42b0597b2e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42b0597b2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42b0597b2e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42b0597b2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2b0597b2e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2b0597b2e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42b0597b2e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42b0597b2e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42b0597b2e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42b0597b2e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42b0597b2e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42b0597b2e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/>
        </p:nvSpPr>
        <p:spPr>
          <a:xfrm>
            <a:off x="801900" y="717350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zie je hier allemaal?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10" name="Google Shape;110;p22" title="DD-PO-MB-met-alles-verbonden-1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51850" y="1345375"/>
            <a:ext cx="6440300" cy="322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801900" y="717350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Lekker buiten genieten van de natuur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Screenshot 2025-03-22 at 15.48.0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025" y="1352725"/>
            <a:ext cx="7497944" cy="322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/>
          <p:nvPr/>
        </p:nvSpPr>
        <p:spPr>
          <a:xfrm>
            <a:off x="801900" y="717350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voedselkringloop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9" name="Google Shape;69;p16" title="DD-PO-MB-met-alles-verbonden-1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25463" y="1389425"/>
            <a:ext cx="5693085" cy="3220151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6"/>
          <p:cNvSpPr txBox="1"/>
          <p:nvPr/>
        </p:nvSpPr>
        <p:spPr>
          <a:xfrm>
            <a:off x="4535325" y="4774200"/>
            <a:ext cx="4226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 sz="1200">
                <a:solidFill>
                  <a:srgbClr val="FFFFFF"/>
                </a:solidFill>
              </a:rPr>
              <a:t>Bron: natuurwijzer.naturalis.nl</a:t>
            </a:r>
            <a:endParaRPr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/>
        </p:nvSpPr>
        <p:spPr>
          <a:xfrm>
            <a:off x="801900" y="717350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Meer verbindingen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6" name="Google Shape;76;p17" title="DD-PO-MB-met-alles-verbonden-1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3200" y="1367400"/>
            <a:ext cx="4097598" cy="322015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7"/>
          <p:cNvSpPr txBox="1"/>
          <p:nvPr/>
        </p:nvSpPr>
        <p:spPr>
          <a:xfrm>
            <a:off x="4535325" y="4774200"/>
            <a:ext cx="4226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 sz="1200">
                <a:solidFill>
                  <a:srgbClr val="FFFFFF"/>
                </a:solidFill>
              </a:rPr>
              <a:t>Bron: natuurwijzer.naturalis.nl</a:t>
            </a:r>
            <a:endParaRPr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/>
        </p:nvSpPr>
        <p:spPr>
          <a:xfrm>
            <a:off x="801900" y="717350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Wie denkt aan de natuur?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3" name="Google Shape;83;p18" title="DD-PO-MB-met-alles-verbonden-1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51850" y="1389400"/>
            <a:ext cx="6440300" cy="322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9" title="DD-PO-MB-met-alles-verbonden-13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22925" y="519250"/>
            <a:ext cx="5986774" cy="4228026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9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Aan de slag!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90" name="Google Shape;90;p19"/>
          <p:cNvSpPr txBox="1"/>
          <p:nvPr/>
        </p:nvSpPr>
        <p:spPr>
          <a:xfrm>
            <a:off x="4535325" y="4774200"/>
            <a:ext cx="4226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 sz="1200">
                <a:solidFill>
                  <a:srgbClr val="FFFFFF"/>
                </a:solidFill>
              </a:rPr>
              <a:t>Bron: www.ark.eu</a:t>
            </a:r>
            <a:endParaRPr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0" title="DD-PO-MB-met-alles-verbonden-13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22925" y="519250"/>
            <a:ext cx="5986774" cy="4228026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0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Vertel!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97" name="Google Shape;97;p20"/>
          <p:cNvSpPr txBox="1"/>
          <p:nvPr/>
        </p:nvSpPr>
        <p:spPr>
          <a:xfrm>
            <a:off x="4535325" y="4774200"/>
            <a:ext cx="4226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 sz="1200">
                <a:solidFill>
                  <a:srgbClr val="FFFFFF"/>
                </a:solidFill>
              </a:rPr>
              <a:t>Bron: www.ark.eu</a:t>
            </a:r>
            <a:endParaRPr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1" title="DD-PO-MB-met-alles-verbonden-1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58851" y="390875"/>
            <a:ext cx="6189775" cy="4371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1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aantal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voorbeelden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104" name="Google Shape;104;p21"/>
          <p:cNvSpPr txBox="1"/>
          <p:nvPr/>
        </p:nvSpPr>
        <p:spPr>
          <a:xfrm>
            <a:off x="4535325" y="4774200"/>
            <a:ext cx="4226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 sz="1200">
                <a:solidFill>
                  <a:srgbClr val="FFFFFF"/>
                </a:solidFill>
              </a:rPr>
              <a:t>Bron: www.ark.eu</a:t>
            </a:r>
            <a:endParaRPr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D45414C-2FCD-4A8E-8A98-C67C6F573170}"/>
</file>

<file path=customXml/itemProps2.xml><?xml version="1.0" encoding="utf-8"?>
<ds:datastoreItem xmlns:ds="http://schemas.openxmlformats.org/officeDocument/2006/customXml" ds:itemID="{129848D3-333F-4F4C-94F5-7556FCB22B97}"/>
</file>

<file path=customXml/itemProps3.xml><?xml version="1.0" encoding="utf-8"?>
<ds:datastoreItem xmlns:ds="http://schemas.openxmlformats.org/officeDocument/2006/customXml" ds:itemID="{A5AA8CC9-89AC-471E-953D-AA0F4D91040B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