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8" Type="http://schemas.openxmlformats.org/officeDocument/2006/relationships/slide" Target="slides/slide3.xml"/><Relationship Id="rId18" Type="http://schemas.openxmlformats.org/officeDocument/2006/relationships/customXml" Target="../customXml/item3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7" Type="http://schemas.openxmlformats.org/officeDocument/2006/relationships/slide" Target="slides/slide2.xml"/><Relationship Id="rId17" Type="http://schemas.openxmlformats.org/officeDocument/2006/relationships/customXml" Target="../customXml/item2.xml"/><Relationship Id="rId2" Type="http://schemas.openxmlformats.org/officeDocument/2006/relationships/viewProps" Target="viewProps.xml"/><Relationship Id="rId16" Type="http://schemas.openxmlformats.org/officeDocument/2006/relationships/customXml" Target="../customXml/item1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42b0597b2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42b0597b2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2831055bb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2831055bb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42b0597b2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42b0597b2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42b0597b2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42b0597b2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2b0597b2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2b0597b2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42b0597b2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42b0597b2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42b0597b2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42b0597b2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42b0597b2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42b0597b2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42b0597b2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42b0597b2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/>
        </p:nvSpPr>
        <p:spPr>
          <a:xfrm>
            <a:off x="801900" y="717350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Wat zie je hier allemaal?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10" name="Google Shape;110;p22" title="DD-PO-MB-met-alles-verbonden-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1850" y="1345375"/>
            <a:ext cx="6440300" cy="322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801900" y="717350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Lekker buiten genieten van de natuur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59" name="Google Shape;59;p14" title="Screenshot 2025-03-22 at 15.48.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025" y="1352725"/>
            <a:ext cx="7497944" cy="322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/>
        </p:nvSpPr>
        <p:spPr>
          <a:xfrm>
            <a:off x="801900" y="717350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Een voedselkringloop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69" name="Google Shape;69;p16" title="DD-PO-MB-met-alles-verbonden-1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5463" y="1389425"/>
            <a:ext cx="5693085" cy="322015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>
            <a:off x="4535325" y="4774200"/>
            <a:ext cx="422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FFFFFF"/>
                </a:solidFill>
              </a:rPr>
              <a:t>Bron: natuurwijzer.naturalis.nl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/>
        </p:nvSpPr>
        <p:spPr>
          <a:xfrm>
            <a:off x="801900" y="717350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Meer verbindingen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76" name="Google Shape;76;p17" title="DD-PO-MB-met-alles-verbonden-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3200" y="1367400"/>
            <a:ext cx="4097598" cy="32201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/>
          <p:nvPr/>
        </p:nvSpPr>
        <p:spPr>
          <a:xfrm>
            <a:off x="4535325" y="4774200"/>
            <a:ext cx="422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FFFFFF"/>
                </a:solidFill>
              </a:rPr>
              <a:t>Bron: natuurwijzer.naturalis.nl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/>
        </p:nvSpPr>
        <p:spPr>
          <a:xfrm>
            <a:off x="801900" y="717350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Wie denkt aan de natuur?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83" name="Google Shape;83;p18" title="DD-PO-MB-met-alles-verbonden-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1850" y="1389400"/>
            <a:ext cx="6440300" cy="322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 title="DD-PO-MB-met-alles-verbonden-13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2925" y="519250"/>
            <a:ext cx="5986774" cy="422802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 txBox="1"/>
          <p:nvPr/>
        </p:nvSpPr>
        <p:spPr>
          <a:xfrm>
            <a:off x="762575" y="930225"/>
            <a:ext cx="3809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Aan de slag!</a:t>
            </a:r>
            <a:endParaRPr sz="3000">
              <a:solidFill>
                <a:srgbClr val="455B99"/>
              </a:solidFill>
            </a:endParaRPr>
          </a:p>
        </p:txBody>
      </p:sp>
      <p:sp>
        <p:nvSpPr>
          <p:cNvPr id="90" name="Google Shape;90;p19"/>
          <p:cNvSpPr txBox="1"/>
          <p:nvPr/>
        </p:nvSpPr>
        <p:spPr>
          <a:xfrm>
            <a:off x="4535325" y="4774200"/>
            <a:ext cx="422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FFFFFF"/>
                </a:solidFill>
              </a:rPr>
              <a:t>Bron: www.ark.eu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 title="DD-PO-MB-met-alles-verbonden-13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2925" y="519250"/>
            <a:ext cx="5986774" cy="422802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 txBox="1"/>
          <p:nvPr/>
        </p:nvSpPr>
        <p:spPr>
          <a:xfrm>
            <a:off x="762575" y="930225"/>
            <a:ext cx="3809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Vertel!</a:t>
            </a:r>
            <a:endParaRPr sz="3000">
              <a:solidFill>
                <a:srgbClr val="455B99"/>
              </a:solidFill>
            </a:endParaRPr>
          </a:p>
        </p:txBody>
      </p:sp>
      <p:sp>
        <p:nvSpPr>
          <p:cNvPr id="97" name="Google Shape;97;p20"/>
          <p:cNvSpPr txBox="1"/>
          <p:nvPr/>
        </p:nvSpPr>
        <p:spPr>
          <a:xfrm>
            <a:off x="4535325" y="4774200"/>
            <a:ext cx="422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FFFFFF"/>
                </a:solidFill>
              </a:rPr>
              <a:t>Bron: www.ark.eu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 title="DD-PO-MB-met-alles-verbonden-1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8851" y="390875"/>
            <a:ext cx="6189775" cy="437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 txBox="1"/>
          <p:nvPr/>
        </p:nvSpPr>
        <p:spPr>
          <a:xfrm>
            <a:off x="762575" y="930225"/>
            <a:ext cx="3809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Een aantal</a:t>
            </a:r>
            <a:endParaRPr sz="3000">
              <a:solidFill>
                <a:srgbClr val="455B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voorbeelden</a:t>
            </a:r>
            <a:endParaRPr sz="3000">
              <a:solidFill>
                <a:srgbClr val="455B99"/>
              </a:solidFill>
            </a:endParaRPr>
          </a:p>
        </p:txBody>
      </p:sp>
      <p:sp>
        <p:nvSpPr>
          <p:cNvPr id="104" name="Google Shape;104;p21"/>
          <p:cNvSpPr txBox="1"/>
          <p:nvPr/>
        </p:nvSpPr>
        <p:spPr>
          <a:xfrm>
            <a:off x="4535325" y="4774200"/>
            <a:ext cx="422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FFFFFF"/>
                </a:solidFill>
              </a:rPr>
              <a:t>Bron: www.ark.eu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46FD5B7BC0544D96412764ED7642B2" ma:contentTypeVersion="11" ma:contentTypeDescription="Een nieuw document maken." ma:contentTypeScope="" ma:versionID="ae80d9597e0a0a265eca89b13df0edbe">
  <xsd:schema xmlns:xsd="http://www.w3.org/2001/XMLSchema" xmlns:xs="http://www.w3.org/2001/XMLSchema" xmlns:p="http://schemas.microsoft.com/office/2006/metadata/properties" xmlns:ns2="5a25f3cf-063a-418a-ba9d-30d16b52f8b4" xmlns:ns3="ca8a6944-a0f5-40a7-a0d2-863a166fdcde" targetNamespace="http://schemas.microsoft.com/office/2006/metadata/properties" ma:root="true" ma:fieldsID="9515f8bdca54e8ece3f803b214fb3b9c" ns2:_="" ns3:_="">
    <xsd:import namespace="5a25f3cf-063a-418a-ba9d-30d16b52f8b4"/>
    <xsd:import namespace="ca8a6944-a0f5-40a7-a0d2-863a166fdc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5f3cf-063a-418a-ba9d-30d16b52f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e450492-3d4b-419d-87fc-023a65d7f8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a6944-a0f5-40a7-a0d2-863a166fdcd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20fa0c-2c8d-4411-a5b9-9bf3443f5fc5}" ma:internalName="TaxCatchAll" ma:showField="CatchAllData" ma:web="ca8a6944-a0f5-40a7-a0d2-863a166fdc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8a6944-a0f5-40a7-a0d2-863a166fdcde" xsi:nil="true"/>
    <lcf76f155ced4ddcb4097134ff3c332f xmlns="5a25f3cf-063a-418a-ba9d-30d16b52f8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D45414C-2FCD-4A8E-8A98-C67C6F573170}"/>
</file>

<file path=customXml/itemProps2.xml><?xml version="1.0" encoding="utf-8"?>
<ds:datastoreItem xmlns:ds="http://schemas.openxmlformats.org/officeDocument/2006/customXml" ds:itemID="{129848D3-333F-4F4C-94F5-7556FCB22B97}"/>
</file>

<file path=customXml/itemProps3.xml><?xml version="1.0" encoding="utf-8"?>
<ds:datastoreItem xmlns:ds="http://schemas.openxmlformats.org/officeDocument/2006/customXml" ds:itemID="{A5AA8CC9-89AC-471E-953D-AA0F4D91040B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0x010100E146FD5B7BC0544D96412764ED7642B2</vt:lpwstr>
  </property>
</Properties>
</file>