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customXml" Target="../customXml/item3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2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2b082e9b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2b082e9b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2b082e9b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2b082e9b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2b082e9b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2b082e9b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42b082e9b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42b082e9b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42b082e9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42b082e9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42b082e9b1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42b082e9b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42b082e9b1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42b082e9b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42b082e9b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42b082e9b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2.jpg"/><Relationship Id="rId5" Type="http://schemas.openxmlformats.org/officeDocument/2006/relationships/image" Target="../media/image7.jpg"/><Relationship Id="rId6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6.jpg"/><Relationship Id="rId5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Handig hè?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59" name="Google Shape;59;p14" title="DD-PO-MB-met-alles-online-verbonden-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963" y="1827000"/>
            <a:ext cx="8288074" cy="21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Thuis, op school of kantoor en buiten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5" name="Google Shape;65;p15" title="DD-PO-MB-met-alles-online-verbonden-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300" y="2072525"/>
            <a:ext cx="2861667" cy="183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 title="DD-PO-MB-met-alles-online-verbonden-4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5111" y="2072525"/>
            <a:ext cx="2758563" cy="183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 title="DD-PO-MB-met-alles-online-verbonden-5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13681" y="2072525"/>
            <a:ext cx="2391021" cy="183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Op slot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3" name="Google Shape;73;p16" title="DD-PO-MB-met-alles-online-verbonden-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7500" y="676204"/>
            <a:ext cx="5683800" cy="37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Het internet is er niet zomaar!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9" name="Google Shape;79;p17" title="DD-PO-MB-met-alles-online-verbonden-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663" y="1729825"/>
            <a:ext cx="3852933" cy="256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 title="DD-PO-MB-met-alles-online-verbonden-8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6413" y="1729825"/>
            <a:ext cx="3852925" cy="2569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Is alles verbonden?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6" name="Google Shape;86;p18" title="DD-PO-MB-met-alles-online-verbonden-9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9326" y="1364625"/>
            <a:ext cx="6305350" cy="3162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Is alles verbonden?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2" name="Google Shape;92;p19" title="DD-PO-MB-met-alles-online-verbonden-1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8300" y="1238200"/>
            <a:ext cx="4807398" cy="347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Lekker verbonden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8" name="Google Shape;98;p20" title="DD-PO-MB-met-alles-online-verbonden-1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6363" y="1395100"/>
            <a:ext cx="4731275" cy="315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1" ma:contentTypeDescription="Een nieuw document maken." ma:contentTypeScope="" ma:versionID="ae80d9597e0a0a265eca89b13df0edbe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9515f8bdca54e8ece3f803b214fb3b9c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7091E4B-45B2-49E5-98DD-9F39BFC573F0}"/>
</file>

<file path=customXml/itemProps2.xml><?xml version="1.0" encoding="utf-8"?>
<ds:datastoreItem xmlns:ds="http://schemas.openxmlformats.org/officeDocument/2006/customXml" ds:itemID="{0139F66C-DE83-4718-890B-587105C2AFAE}"/>
</file>

<file path=customXml/itemProps3.xml><?xml version="1.0" encoding="utf-8"?>
<ds:datastoreItem xmlns:ds="http://schemas.openxmlformats.org/officeDocument/2006/customXml" ds:itemID="{53D35659-9B34-4B4E-B0E2-258D46DE4883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