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0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427384cf64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427384cf6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27384cf6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427384cf6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27384cf6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27384cf6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27384cf6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27384cf6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27384cf6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27384cf6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27384cf6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27384cf6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27384cf6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27384cf6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27384cf6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27384cf6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27384cf6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427384cf6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27384cf6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427384cf6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hyperlink" Target="https://www.youtube.com/watch?v=wVqnXdTvs14" TargetMode="External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hyperlink" Target="http://www.youtube.com/watch?v=lHnUj_YQPpg" TargetMode="External"/><Relationship Id="rId6" Type="http://schemas.openxmlformats.org/officeDocument/2006/relationships/image" Target="../media/image11.jpg"/><Relationship Id="rId7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hyperlink" Target="http://www.youtube.com/watch?v=5E2rpAxY38I" TargetMode="External"/><Relationship Id="rId7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hyperlink" Target="https://www.mediawijs.be/nl/tools/betrouwbare-info-toch-fake" TargetMode="External"/><Relationship Id="rId6" Type="http://schemas.openxmlformats.org/officeDocument/2006/relationships/image" Target="../media/image12.png"/><Relationship Id="rId7" Type="http://schemas.openxmlformats.org/officeDocument/2006/relationships/hyperlink" Target="http://www.mediawijs.be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play-button-zwart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05300" y="3844775"/>
            <a:ext cx="735426" cy="73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DAE7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1502300" y="1304425"/>
            <a:ext cx="7051800" cy="26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1800">
                <a:solidFill>
                  <a:srgbClr val="455B99"/>
                </a:solidFill>
              </a:rPr>
              <a:t>Stap 1</a:t>
            </a:r>
            <a:r>
              <a:rPr lang="nl" sz="1800">
                <a:solidFill>
                  <a:srgbClr val="455B99"/>
                </a:solidFill>
              </a:rPr>
              <a:t>:   Bedenk welke vragen je hebt</a:t>
            </a:r>
            <a:endParaRPr sz="18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1800">
                <a:solidFill>
                  <a:srgbClr val="455B99"/>
                </a:solidFill>
              </a:rPr>
              <a:t>Stap 2</a:t>
            </a:r>
            <a:r>
              <a:rPr lang="nl" sz="1800">
                <a:solidFill>
                  <a:srgbClr val="455B99"/>
                </a:solidFill>
              </a:rPr>
              <a:t>:  Bedenk welke bronnen je gaat gebruiken </a:t>
            </a:r>
            <a:endParaRPr sz="18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800">
                <a:solidFill>
                  <a:srgbClr val="455B99"/>
                </a:solidFill>
              </a:rPr>
              <a:t>             (Boeken, tijdschriften, kranten en internet)</a:t>
            </a:r>
            <a:endParaRPr sz="18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1800">
                <a:solidFill>
                  <a:srgbClr val="455B99"/>
                </a:solidFill>
              </a:rPr>
              <a:t>Stap 3</a:t>
            </a:r>
            <a:r>
              <a:rPr lang="nl" sz="1800">
                <a:solidFill>
                  <a:srgbClr val="455B99"/>
                </a:solidFill>
              </a:rPr>
              <a:t>:  Kies welke bronnen je gaat gebruiken</a:t>
            </a:r>
            <a:endParaRPr sz="18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1800">
                <a:solidFill>
                  <a:srgbClr val="455B99"/>
                </a:solidFill>
              </a:rPr>
              <a:t>Stap 4</a:t>
            </a:r>
            <a:r>
              <a:rPr lang="nl" sz="1800">
                <a:solidFill>
                  <a:srgbClr val="455B99"/>
                </a:solidFill>
              </a:rPr>
              <a:t>:  Welke zoekwoorden ga je gebruiken?</a:t>
            </a:r>
            <a:endParaRPr sz="18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1800">
                <a:solidFill>
                  <a:srgbClr val="455B99"/>
                </a:solidFill>
              </a:rPr>
              <a:t>Stap 5</a:t>
            </a:r>
            <a:r>
              <a:rPr lang="nl" sz="1800">
                <a:solidFill>
                  <a:srgbClr val="455B99"/>
                </a:solidFill>
              </a:rPr>
              <a:t>:  Begrijp je wat je gevonden hebt?</a:t>
            </a:r>
            <a:endParaRPr sz="18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1800">
                <a:solidFill>
                  <a:srgbClr val="455B99"/>
                </a:solidFill>
              </a:rPr>
              <a:t>Stap 6</a:t>
            </a:r>
            <a:r>
              <a:rPr lang="nl" sz="1800">
                <a:solidFill>
                  <a:srgbClr val="455B99"/>
                </a:solidFill>
              </a:rPr>
              <a:t>:  Bekijk of de informatie nog van nu is</a:t>
            </a:r>
            <a:endParaRPr sz="18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1800">
                <a:solidFill>
                  <a:srgbClr val="455B99"/>
                </a:solidFill>
              </a:rPr>
              <a:t>Stap 7</a:t>
            </a:r>
            <a:r>
              <a:rPr lang="nl" sz="1800">
                <a:solidFill>
                  <a:srgbClr val="455B99"/>
                </a:solidFill>
              </a:rPr>
              <a:t>:  Beoordeel of je tevreden bent over de gevonden informatie</a:t>
            </a:r>
            <a:endParaRPr sz="18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455B99"/>
                </a:solidFill>
              </a:rPr>
              <a:t>Stap 8</a:t>
            </a:r>
            <a:r>
              <a:rPr lang="nl" sz="1800">
                <a:solidFill>
                  <a:srgbClr val="455B99"/>
                </a:solidFill>
              </a:rPr>
              <a:t>:  Gebruik je de informatie? Schrijf het dan in eigen woorden.</a:t>
            </a:r>
            <a:endParaRPr sz="1800">
              <a:solidFill>
                <a:srgbClr val="455B99"/>
              </a:solidFill>
            </a:endParaRPr>
          </a:p>
        </p:txBody>
      </p:sp>
      <p:pic>
        <p:nvPicPr>
          <p:cNvPr id="127" name="Google Shape;127;p22" title="DD-PO-BB-mediawijsheid-vlog-je-zo-1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" y="1304424"/>
            <a:ext cx="1982874" cy="182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/>
        </p:nvSpPr>
        <p:spPr>
          <a:xfrm>
            <a:off x="762575" y="930225"/>
            <a:ext cx="4887300" cy="107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Mediawijze vaardigheid 5:</a:t>
            </a:r>
            <a:endParaRPr b="1"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Jij bent de baas!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descr="Nienke zoekt met xLinkTijger uit wat een gameverslaving is. Speel jij ook veel games, maar wanneer ben je gameverslaafd? &#10;&#10;Van koekjesfabriek tot golfslagbad, Het Klokhuis neemt je mee!&#10;&#10;🍏 Abonneer op ons kanaal! https://www.youtube.com/subscription_center?add_user=hetklokhuis&#10;🍎 Bekijk alle afleveringen op https://hetklokhuis.nl&#10;🍏  DIY op de Studio https://studio-klokhuis.ntr.nl/&#10;🍎 Volg ons op Instagram https://instagram.com/ntrhetklokhuis&#10;🍏 Like ons op Facebook https://facebook.com/hetklokhuis &#10;🍎Wil je weten wie Het Klokhuis maakt http://klokhu.is/colofon" id="135" name="Google Shape;135;p23" title="Wat is een gameverslaving? | Het Klokhui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450" y="2168300"/>
            <a:ext cx="3949986" cy="222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 title="DD-PO-BB-mediawijsheid-vlog-je-zo-11.png"/>
          <p:cNvPicPr preferRelativeResize="0"/>
          <p:nvPr/>
        </p:nvPicPr>
        <p:blipFill rotWithShape="1">
          <a:blip r:embed="rId7">
            <a:alphaModFix/>
          </a:blip>
          <a:srcRect b="0" l="7089" r="11985" t="0"/>
          <a:stretch/>
        </p:blipFill>
        <p:spPr>
          <a:xfrm>
            <a:off x="4850127" y="2168300"/>
            <a:ext cx="3507148" cy="222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 title="DD-PO-BB-mediawijsheid-vlog-je-zo-12.jpg"/>
          <p:cNvPicPr preferRelativeResize="0"/>
          <p:nvPr/>
        </p:nvPicPr>
        <p:blipFill rotWithShape="1">
          <a:blip r:embed="rId3">
            <a:alphaModFix/>
          </a:blip>
          <a:srcRect b="12010" l="0" r="0" t="0"/>
          <a:stretch/>
        </p:blipFill>
        <p:spPr>
          <a:xfrm>
            <a:off x="381525" y="191500"/>
            <a:ext cx="8393974" cy="458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2220150" y="717350"/>
            <a:ext cx="4703700" cy="63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Mediawijsheid vlog je ZO!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 title="DD-PO-BB-mediawijsheid-vlog-je-zo-13.jpg"/>
          <p:cNvPicPr preferRelativeResize="0"/>
          <p:nvPr/>
        </p:nvPicPr>
        <p:blipFill rotWithShape="1">
          <a:blip r:embed="rId5">
            <a:alphaModFix/>
          </a:blip>
          <a:srcRect b="0" l="0" r="0" t="11055"/>
          <a:stretch/>
        </p:blipFill>
        <p:spPr>
          <a:xfrm>
            <a:off x="2120725" y="1313400"/>
            <a:ext cx="4902550" cy="336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Mediawijsheid vlog je ZO!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Mediawijsheid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2" name="Google Shape;62;p14" title="DD-PO-BB-mediawijsheid-vlog-je-zo-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5125" y="533788"/>
            <a:ext cx="4075926" cy="407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Beroepen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0" name="Google Shape;70;p15" title="DD-PO-BB-mediawijsheid-vlog-je-zo-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1450" y="473962"/>
            <a:ext cx="6047651" cy="419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Mediawijsheid?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8" name="Google Shape;78;p16" title="DD-PO-BB-mediawijsheid-vlog-je-zo-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5150" y="508113"/>
            <a:ext cx="4127274" cy="412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9DAA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762575" y="930225"/>
            <a:ext cx="2906100" cy="63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Ontdek je mee?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6" name="Google Shape;86;p17" title="DD-PO-BB-mediawijsheid-vlog-je-zo-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4900" y="496637"/>
            <a:ext cx="4591424" cy="415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 title="DD-PO-BB-mediawijsheid-vlog-je-zo-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1299" y="588200"/>
            <a:ext cx="4887299" cy="396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762575" y="930225"/>
            <a:ext cx="4887300" cy="107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Mediawijze vaardigheid 1:</a:t>
            </a:r>
            <a:endParaRPr b="1"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Denk na!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 title="DD-PO-BB-mediawijsheid-vlog-je-zo-7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2050" y="2040150"/>
            <a:ext cx="3765500" cy="25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762575" y="930225"/>
            <a:ext cx="4887300" cy="107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Mediawijze vaardigheid 2:</a:t>
            </a:r>
            <a:endParaRPr b="1"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Veilig op het internet!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descr="7 tips voor veilig internetten" id="103" name="Google Shape;103;p19" title="7 tips voor veilig internetten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22138" y="2724262"/>
            <a:ext cx="2665325" cy="149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762575" y="930225"/>
            <a:ext cx="4887300" cy="107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Mediawijze vaardigheid 3:</a:t>
            </a:r>
            <a:endParaRPr b="1"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Check je bron</a:t>
            </a:r>
            <a:r>
              <a:rPr lang="nl" sz="3000">
                <a:solidFill>
                  <a:srgbClr val="455B99"/>
                </a:solidFill>
              </a:rPr>
              <a:t>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1" name="Google Shape;111;p20" title="Screenshot 2025-03-21 at 14.32.49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1027" y="566813"/>
            <a:ext cx="2836375" cy="4009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4534525" y="4774200"/>
            <a:ext cx="422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lt1"/>
                </a:solidFill>
              </a:rPr>
              <a:t>Bron: </a:t>
            </a:r>
            <a:r>
              <a:rPr lang="nl" sz="1200" u="sng">
                <a:solidFill>
                  <a:schemeClr val="lt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www.mediawijs.be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 title="DD-PO-BB-mediawijsheid-vlog-je-zo-9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7350" y="456712"/>
            <a:ext cx="6195075" cy="423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762575" y="930225"/>
            <a:ext cx="4887300" cy="107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Mediawijze vaardigheid 4:</a:t>
            </a:r>
            <a:endParaRPr b="1"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Speur en vind</a:t>
            </a:r>
            <a:r>
              <a:rPr lang="nl" sz="3000">
                <a:solidFill>
                  <a:srgbClr val="455B99"/>
                </a:solidFill>
              </a:rPr>
              <a:t>!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6585a95a0d3b3b7980759112fefa4c36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b386a5b4e7f7243b36a4081d125e4d4a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1A21BF-BCA4-46BA-91D2-ED625F8B06B6}"/>
</file>

<file path=customXml/itemProps2.xml><?xml version="1.0" encoding="utf-8"?>
<ds:datastoreItem xmlns:ds="http://schemas.openxmlformats.org/officeDocument/2006/customXml" ds:itemID="{D2536B9D-8CFB-4B87-A3A1-B37371C7B602}"/>
</file>

<file path=customXml/itemProps3.xml><?xml version="1.0" encoding="utf-8"?>
<ds:datastoreItem xmlns:ds="http://schemas.openxmlformats.org/officeDocument/2006/customXml" ds:itemID="{43FDA3CF-6A5C-48E7-8330-6A37E639ABE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