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e25c1197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e25c1197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2ce645f4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2ce645f4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e25c1197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e25c1197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e25c1197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e25c1197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e25c1197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e25c1197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e25c1197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e25c1197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tripverhaal_Openingsdia.jpg"/>
          <p:cNvPicPr preferRelativeResize="0"/>
          <p:nvPr/>
        </p:nvPicPr>
        <p:blipFill>
          <a:blip r:embed="rId3">
            <a:alphaModFix/>
          </a:blip>
          <a:srcRect t="20917" b="21962"/>
          <a:stretch>
            <a:fillRect/>
          </a:stretch>
        </p:blipFill>
        <p:spPr>
          <a:xfrm>
            <a:off x="76675" y="0"/>
            <a:ext cx="90046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89875" y="3510750"/>
            <a:ext cx="7550700" cy="6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 b="1">
                <a:solidFill>
                  <a:srgbClr val="0099DB"/>
                </a:solidFill>
              </a:rPr>
              <a:t>Maak je eigen stripverhaal!</a:t>
            </a:r>
            <a:endParaRPr sz="4500" b="1">
              <a:solidFill>
                <a:srgbClr val="0099D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Stripverhaal_dia 1.jpg"/>
          <p:cNvPicPr preferRelativeResize="0"/>
          <p:nvPr/>
        </p:nvPicPr>
        <p:blipFill rotWithShape="1">
          <a:blip r:embed="rId4">
            <a:alphaModFix/>
          </a:blip>
          <a:srcRect t="7798" b="7806"/>
          <a:stretch/>
        </p:blipFill>
        <p:spPr>
          <a:xfrm>
            <a:off x="342800" y="385650"/>
            <a:ext cx="8458394" cy="475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digi-doener-frame-bovenbou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504975" y="495750"/>
            <a:ext cx="2093400" cy="63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zie je?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4225" y="3983425"/>
            <a:ext cx="2715600" cy="63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b="1">
                <a:solidFill>
                  <a:srgbClr val="455B99"/>
                </a:solidFill>
              </a:rPr>
              <a:t>Tip!</a:t>
            </a:r>
            <a:endParaRPr sz="1500" b="1">
              <a:solidFill>
                <a:srgbClr val="455B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rgbClr val="455B99"/>
                </a:solidFill>
              </a:rPr>
              <a:t>https://www.dedagvandaag.nl/</a:t>
            </a:r>
            <a:endParaRPr sz="1500">
              <a:solidFill>
                <a:srgbClr val="455B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D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digi-doener-frame-bovenbou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92100" y="941975"/>
            <a:ext cx="4077900" cy="154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Gebruik een presentatieprogramma voor je stripverhaal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5" title="Stripverhaal_dia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800" y="679563"/>
            <a:ext cx="5255423" cy="37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D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 title="Stripverhaal_dia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00" y="387525"/>
            <a:ext cx="8455090" cy="47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938675" y="3828275"/>
            <a:ext cx="37890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een draaiboek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D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title="Stripverhaal_dia 4.jpg"/>
          <p:cNvPicPr preferRelativeResize="0"/>
          <p:nvPr/>
        </p:nvPicPr>
        <p:blipFill rotWithShape="1">
          <a:blip r:embed="rId3">
            <a:alphaModFix/>
          </a:blip>
          <a:srcRect t="6362" b="6362"/>
          <a:stretch/>
        </p:blipFill>
        <p:spPr>
          <a:xfrm>
            <a:off x="352300" y="387525"/>
            <a:ext cx="8455091" cy="47559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132275" y="1456150"/>
            <a:ext cx="32442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lt1"/>
                </a:solidFill>
              </a:rPr>
              <a:t>Maak je stripverhaal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85" name="Google Shape;85;p17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title="Stripverhaal_dia 5.jpg"/>
          <p:cNvPicPr preferRelativeResize="0"/>
          <p:nvPr/>
        </p:nvPicPr>
        <p:blipFill rotWithShape="1">
          <a:blip r:embed="rId3">
            <a:alphaModFix/>
          </a:blip>
          <a:srcRect l="13277" r="13284"/>
          <a:stretch/>
        </p:blipFill>
        <p:spPr>
          <a:xfrm>
            <a:off x="352300" y="387525"/>
            <a:ext cx="8455091" cy="475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 title="digi-doener-frame-bovenbou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922225" y="2399813"/>
            <a:ext cx="5354700" cy="579000"/>
          </a:xfrm>
          <a:prstGeom prst="rect">
            <a:avLst/>
          </a:prstGeom>
          <a:solidFill>
            <a:srgbClr val="0099D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lt1"/>
                </a:solidFill>
              </a:rPr>
              <a:t>Laat dat stripverhaal maar zien!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Diavoorstelling (16:9)</PresentationFormat>
  <Paragraphs>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Jorinde Laarhoven</cp:lastModifiedBy>
  <cp:revision>1</cp:revision>
  <dcterms:modified xsi:type="dcterms:W3CDTF">2025-07-09T07:53:46Z</dcterms:modified>
</cp:coreProperties>
</file>