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2" Type="http://schemas.openxmlformats.org/officeDocument/2006/relationships/custom-properties" Target="docProps/custom.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customXml" Target="../customXml/item1.xml"/><Relationship Id="rId3" Type="http://schemas.openxmlformats.org/officeDocument/2006/relationships/presProps" Target="presProps.xml"/><Relationship Id="rId12" Type="http://schemas.openxmlformats.org/officeDocument/2006/relationships/slide" Target="slides/slide7.xml"/><Relationship Id="rId7" Type="http://schemas.openxmlformats.org/officeDocument/2006/relationships/slide" Target="slides/slide2.xml"/><Relationship Id="rId2" Type="http://schemas.openxmlformats.org/officeDocument/2006/relationships/viewProps" Target="viewProps.xml"/><Relationship Id="rId1" Type="http://schemas.openxmlformats.org/officeDocument/2006/relationships/theme" Target="theme/theme1.xml"/><Relationship Id="rId11" Type="http://schemas.openxmlformats.org/officeDocument/2006/relationships/slide" Target="slides/slide6.xml"/><Relationship Id="rId6" Type="http://schemas.openxmlformats.org/officeDocument/2006/relationships/slide" Target="slides/slide1.xml"/><Relationship Id="rId5" Type="http://schemas.openxmlformats.org/officeDocument/2006/relationships/notesMaster" Target="notesMasters/notesMaster1.xml"/><Relationship Id="rId15" Type="http://schemas.openxmlformats.org/officeDocument/2006/relationships/customXml" Target="../customXml/item3.xml"/><Relationship Id="rId10" Type="http://schemas.openxmlformats.org/officeDocument/2006/relationships/slide" Target="slides/slide5.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g32831055bb1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 name="Google Shape;61;g32831055bb1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g32831055bb1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32831055bb1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329011166a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329011166a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3392ecb76e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3392ecb76e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3392ecb76ef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3392ecb76ef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3392ecb76ef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3392ecb76ef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nl"/>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jpg"/><Relationship Id="rId4" Type="http://schemas.openxmlformats.org/officeDocument/2006/relationships/image" Target="../media/image1.png"/><Relationship Id="rId5"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image" Target="../media/image5.png"/><Relationship Id="rId5" Type="http://schemas.openxmlformats.org/officeDocument/2006/relationships/image" Target="../media/image10.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png"/><Relationship Id="rId4" Type="http://schemas.openxmlformats.org/officeDocument/2006/relationships/image" Target="../media/image5.png"/><Relationship Id="rId5"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png"/><Relationship Id="rId4" Type="http://schemas.openxmlformats.org/officeDocument/2006/relationships/image" Target="../media/image5.png"/><Relationship Id="rId5" Type="http://schemas.openxmlformats.org/officeDocument/2006/relationships/hyperlink" Target="http://www.youtube.com/watch?v=ifLvpxMuos8" TargetMode="External"/><Relationship Id="rId6" Type="http://schemas.openxmlformats.org/officeDocument/2006/relationships/image" Target="../media/image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png"/><Relationship Id="rId4" Type="http://schemas.openxmlformats.org/officeDocument/2006/relationships/image" Target="../media/image5.png"/><Relationship Id="rId5" Type="http://schemas.openxmlformats.org/officeDocument/2006/relationships/hyperlink" Target="http://www.youtube.com/watch?v=Rk83BfaS_sc" TargetMode="External"/><Relationship Id="rId6" Type="http://schemas.openxmlformats.org/officeDocument/2006/relationships/image" Target="../media/image7.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png"/><Relationship Id="rId4" Type="http://schemas.openxmlformats.org/officeDocument/2006/relationships/image" Target="../media/image5.png"/><Relationship Id="rId5" Type="http://schemas.openxmlformats.org/officeDocument/2006/relationships/image" Target="../media/image3.jpg"/><Relationship Id="rId6" Type="http://schemas.openxmlformats.org/officeDocument/2006/relationships/image" Target="../media/image6.jpg"/><Relationship Id="rId7" Type="http://schemas.openxmlformats.org/officeDocument/2006/relationships/image" Target="../media/image8.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png"/><Relationship Id="rId4" Type="http://schemas.openxmlformats.org/officeDocument/2006/relationships/image" Target="../media/image5.png"/><Relationship Id="rId5"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pic>
        <p:nvPicPr>
          <p:cNvPr id="54" name="Google Shape;54;p13" title="DD-PO-MB-maak-een-zachte-robot-1.jpg"/>
          <p:cNvPicPr preferRelativeResize="0"/>
          <p:nvPr/>
        </p:nvPicPr>
        <p:blipFill>
          <a:blip r:embed="rId3">
            <a:alphaModFix/>
          </a:blip>
          <a:stretch>
            <a:fillRect/>
          </a:stretch>
        </p:blipFill>
        <p:spPr>
          <a:xfrm>
            <a:off x="3452900" y="606214"/>
            <a:ext cx="5029125" cy="3931075"/>
          </a:xfrm>
          <a:prstGeom prst="rect">
            <a:avLst/>
          </a:prstGeom>
          <a:noFill/>
          <a:ln>
            <a:noFill/>
          </a:ln>
        </p:spPr>
      </p:pic>
      <p:pic>
        <p:nvPicPr>
          <p:cNvPr id="55" name="Google Shape;55;p13"/>
          <p:cNvPicPr preferRelativeResize="0"/>
          <p:nvPr/>
        </p:nvPicPr>
        <p:blipFill>
          <a:blip r:embed="rId4">
            <a:alphaModFix/>
          </a:blip>
          <a:stretch>
            <a:fillRect/>
          </a:stretch>
        </p:blipFill>
        <p:spPr>
          <a:xfrm>
            <a:off x="0" y="0"/>
            <a:ext cx="9144003" cy="5143501"/>
          </a:xfrm>
          <a:prstGeom prst="rect">
            <a:avLst/>
          </a:prstGeom>
          <a:noFill/>
          <a:ln>
            <a:noFill/>
          </a:ln>
        </p:spPr>
      </p:pic>
      <p:pic>
        <p:nvPicPr>
          <p:cNvPr id="56" name="Google Shape;56;p13"/>
          <p:cNvPicPr preferRelativeResize="0"/>
          <p:nvPr/>
        </p:nvPicPr>
        <p:blipFill>
          <a:blip r:embed="rId5">
            <a:alphaModFix/>
          </a:blip>
          <a:stretch>
            <a:fillRect/>
          </a:stretch>
        </p:blipFill>
        <p:spPr>
          <a:xfrm>
            <a:off x="278175" y="145600"/>
            <a:ext cx="2028125" cy="571750"/>
          </a:xfrm>
          <a:prstGeom prst="rect">
            <a:avLst/>
          </a:prstGeom>
          <a:noFill/>
          <a:ln>
            <a:noFill/>
          </a:ln>
        </p:spPr>
      </p:pic>
      <p:sp>
        <p:nvSpPr>
          <p:cNvPr id="57" name="Google Shape;57;p13"/>
          <p:cNvSpPr txBox="1"/>
          <p:nvPr/>
        </p:nvSpPr>
        <p:spPr>
          <a:xfrm>
            <a:off x="351050" y="1072350"/>
            <a:ext cx="2862600" cy="679200"/>
          </a:xfrm>
          <a:prstGeom prst="rect">
            <a:avLst/>
          </a:prstGeom>
          <a:solidFill>
            <a:srgbClr val="37AA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nl" sz="4500">
                <a:solidFill>
                  <a:schemeClr val="lt1"/>
                </a:solidFill>
              </a:rPr>
              <a:t>Maak een</a:t>
            </a:r>
            <a:endParaRPr b="1" sz="4500">
              <a:solidFill>
                <a:schemeClr val="lt1"/>
              </a:solidFill>
            </a:endParaRPr>
          </a:p>
        </p:txBody>
      </p:sp>
      <p:sp>
        <p:nvSpPr>
          <p:cNvPr id="58" name="Google Shape;58;p13"/>
          <p:cNvSpPr txBox="1"/>
          <p:nvPr/>
        </p:nvSpPr>
        <p:spPr>
          <a:xfrm>
            <a:off x="351050" y="1827750"/>
            <a:ext cx="3904500" cy="679200"/>
          </a:xfrm>
          <a:prstGeom prst="rect">
            <a:avLst/>
          </a:prstGeom>
          <a:solidFill>
            <a:srgbClr val="37AA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nl" sz="4500">
                <a:solidFill>
                  <a:schemeClr val="lt1"/>
                </a:solidFill>
              </a:rPr>
              <a:t>zachte robot!</a:t>
            </a:r>
            <a:endParaRPr b="1" sz="4500">
              <a:solidFill>
                <a:schemeClr val="lt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pic>
        <p:nvPicPr>
          <p:cNvPr id="63" name="Google Shape;63;p14"/>
          <p:cNvPicPr preferRelativeResize="0"/>
          <p:nvPr/>
        </p:nvPicPr>
        <p:blipFill>
          <a:blip r:embed="rId3">
            <a:alphaModFix/>
          </a:blip>
          <a:stretch>
            <a:fillRect/>
          </a:stretch>
        </p:blipFill>
        <p:spPr>
          <a:xfrm>
            <a:off x="0" y="0"/>
            <a:ext cx="9144003" cy="5143501"/>
          </a:xfrm>
          <a:prstGeom prst="rect">
            <a:avLst/>
          </a:prstGeom>
          <a:noFill/>
          <a:ln>
            <a:noFill/>
          </a:ln>
        </p:spPr>
      </p:pic>
      <p:pic>
        <p:nvPicPr>
          <p:cNvPr id="64" name="Google Shape;64;p14"/>
          <p:cNvPicPr preferRelativeResize="0"/>
          <p:nvPr/>
        </p:nvPicPr>
        <p:blipFill>
          <a:blip r:embed="rId4">
            <a:alphaModFix/>
          </a:blip>
          <a:stretch>
            <a:fillRect/>
          </a:stretch>
        </p:blipFill>
        <p:spPr>
          <a:xfrm>
            <a:off x="278175" y="145600"/>
            <a:ext cx="2028125" cy="571750"/>
          </a:xfrm>
          <a:prstGeom prst="rect">
            <a:avLst/>
          </a:prstGeom>
          <a:noFill/>
          <a:ln>
            <a:noFill/>
          </a:ln>
        </p:spPr>
      </p:pic>
      <p:sp>
        <p:nvSpPr>
          <p:cNvPr id="65" name="Google Shape;65;p14"/>
          <p:cNvSpPr txBox="1"/>
          <p:nvPr/>
        </p:nvSpPr>
        <p:spPr>
          <a:xfrm>
            <a:off x="762575" y="930225"/>
            <a:ext cx="3809400" cy="164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nl" sz="3000">
                <a:solidFill>
                  <a:srgbClr val="455B99"/>
                </a:solidFill>
              </a:rPr>
              <a:t>Wat is een </a:t>
            </a:r>
            <a:endParaRPr sz="3000">
              <a:solidFill>
                <a:srgbClr val="455B99"/>
              </a:solidFill>
            </a:endParaRPr>
          </a:p>
          <a:p>
            <a:pPr indent="0" lvl="0" marL="0" rtl="0" algn="l">
              <a:spcBef>
                <a:spcPts val="0"/>
              </a:spcBef>
              <a:spcAft>
                <a:spcPts val="0"/>
              </a:spcAft>
              <a:buNone/>
            </a:pPr>
            <a:r>
              <a:rPr lang="nl" sz="3000">
                <a:solidFill>
                  <a:srgbClr val="455B99"/>
                </a:solidFill>
              </a:rPr>
              <a:t>zachte robot?</a:t>
            </a:r>
            <a:endParaRPr sz="3000">
              <a:solidFill>
                <a:srgbClr val="455B99"/>
              </a:solidFill>
            </a:endParaRPr>
          </a:p>
        </p:txBody>
      </p:sp>
      <p:pic>
        <p:nvPicPr>
          <p:cNvPr id="66" name="Google Shape;66;p14" title="DD-PO-MB-maak-een-zachte-robot-2.jpg"/>
          <p:cNvPicPr preferRelativeResize="0"/>
          <p:nvPr/>
        </p:nvPicPr>
        <p:blipFill rotWithShape="1">
          <a:blip r:embed="rId5">
            <a:alphaModFix/>
          </a:blip>
          <a:srcRect b="0" l="10810" r="9641" t="0"/>
          <a:stretch/>
        </p:blipFill>
        <p:spPr>
          <a:xfrm>
            <a:off x="3742050" y="550838"/>
            <a:ext cx="4820700" cy="40418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pic>
        <p:nvPicPr>
          <p:cNvPr id="71" name="Google Shape;71;p15"/>
          <p:cNvPicPr preferRelativeResize="0"/>
          <p:nvPr/>
        </p:nvPicPr>
        <p:blipFill>
          <a:blip r:embed="rId3">
            <a:alphaModFix/>
          </a:blip>
          <a:stretch>
            <a:fillRect/>
          </a:stretch>
        </p:blipFill>
        <p:spPr>
          <a:xfrm>
            <a:off x="0" y="0"/>
            <a:ext cx="9144003" cy="5143501"/>
          </a:xfrm>
          <a:prstGeom prst="rect">
            <a:avLst/>
          </a:prstGeom>
          <a:noFill/>
          <a:ln>
            <a:noFill/>
          </a:ln>
        </p:spPr>
      </p:pic>
      <p:pic>
        <p:nvPicPr>
          <p:cNvPr id="72" name="Google Shape;72;p15"/>
          <p:cNvPicPr preferRelativeResize="0"/>
          <p:nvPr/>
        </p:nvPicPr>
        <p:blipFill>
          <a:blip r:embed="rId4">
            <a:alphaModFix/>
          </a:blip>
          <a:stretch>
            <a:fillRect/>
          </a:stretch>
        </p:blipFill>
        <p:spPr>
          <a:xfrm>
            <a:off x="278175" y="145600"/>
            <a:ext cx="2028125" cy="571750"/>
          </a:xfrm>
          <a:prstGeom prst="rect">
            <a:avLst/>
          </a:prstGeom>
          <a:noFill/>
          <a:ln>
            <a:noFill/>
          </a:ln>
        </p:spPr>
      </p:pic>
      <p:sp>
        <p:nvSpPr>
          <p:cNvPr id="73" name="Google Shape;73;p15"/>
          <p:cNvSpPr txBox="1"/>
          <p:nvPr/>
        </p:nvSpPr>
        <p:spPr>
          <a:xfrm>
            <a:off x="762575" y="701625"/>
            <a:ext cx="7540200" cy="901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t/>
            </a:r>
            <a:endParaRPr sz="3000">
              <a:solidFill>
                <a:srgbClr val="455B99"/>
              </a:solidFill>
            </a:endParaRPr>
          </a:p>
        </p:txBody>
      </p:sp>
      <p:pic>
        <p:nvPicPr>
          <p:cNvPr id="74" name="Google Shape;74;p15" title="DD-PO-MB-maak-een-zachte-robot-3.png"/>
          <p:cNvPicPr preferRelativeResize="0"/>
          <p:nvPr/>
        </p:nvPicPr>
        <p:blipFill rotWithShape="1">
          <a:blip r:embed="rId5">
            <a:alphaModFix/>
          </a:blip>
          <a:srcRect b="0" l="10129" r="10360" t="0"/>
          <a:stretch/>
        </p:blipFill>
        <p:spPr>
          <a:xfrm>
            <a:off x="3883325" y="586650"/>
            <a:ext cx="4679400" cy="3991875"/>
          </a:xfrm>
          <a:prstGeom prst="rect">
            <a:avLst/>
          </a:prstGeom>
          <a:noFill/>
          <a:ln>
            <a:noFill/>
          </a:ln>
        </p:spPr>
      </p:pic>
      <p:sp>
        <p:nvSpPr>
          <p:cNvPr id="75" name="Google Shape;75;p15"/>
          <p:cNvSpPr txBox="1"/>
          <p:nvPr/>
        </p:nvSpPr>
        <p:spPr>
          <a:xfrm>
            <a:off x="762575" y="930225"/>
            <a:ext cx="3809400" cy="164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nl" sz="3000">
                <a:solidFill>
                  <a:srgbClr val="455B99"/>
                </a:solidFill>
              </a:rPr>
              <a:t>Waar kun je een zachte robot </a:t>
            </a:r>
            <a:endParaRPr sz="3000">
              <a:solidFill>
                <a:srgbClr val="455B99"/>
              </a:solidFill>
            </a:endParaRPr>
          </a:p>
          <a:p>
            <a:pPr indent="0" lvl="0" marL="0" rtl="0" algn="l">
              <a:spcBef>
                <a:spcPts val="0"/>
              </a:spcBef>
              <a:spcAft>
                <a:spcPts val="0"/>
              </a:spcAft>
              <a:buNone/>
            </a:pPr>
            <a:r>
              <a:rPr lang="nl" sz="3000">
                <a:solidFill>
                  <a:srgbClr val="455B99"/>
                </a:solidFill>
              </a:rPr>
              <a:t>voor gebruiken?</a:t>
            </a:r>
            <a:endParaRPr sz="3000">
              <a:solidFill>
                <a:srgbClr val="455B99"/>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pic>
        <p:nvPicPr>
          <p:cNvPr id="80" name="Google Shape;80;p16"/>
          <p:cNvPicPr preferRelativeResize="0"/>
          <p:nvPr/>
        </p:nvPicPr>
        <p:blipFill>
          <a:blip r:embed="rId3">
            <a:alphaModFix/>
          </a:blip>
          <a:stretch>
            <a:fillRect/>
          </a:stretch>
        </p:blipFill>
        <p:spPr>
          <a:xfrm>
            <a:off x="0" y="0"/>
            <a:ext cx="9144003" cy="5143501"/>
          </a:xfrm>
          <a:prstGeom prst="rect">
            <a:avLst/>
          </a:prstGeom>
          <a:noFill/>
          <a:ln>
            <a:noFill/>
          </a:ln>
        </p:spPr>
      </p:pic>
      <p:pic>
        <p:nvPicPr>
          <p:cNvPr id="81" name="Google Shape;81;p16"/>
          <p:cNvPicPr preferRelativeResize="0"/>
          <p:nvPr/>
        </p:nvPicPr>
        <p:blipFill>
          <a:blip r:embed="rId4">
            <a:alphaModFix/>
          </a:blip>
          <a:stretch>
            <a:fillRect/>
          </a:stretch>
        </p:blipFill>
        <p:spPr>
          <a:xfrm>
            <a:off x="278175" y="145600"/>
            <a:ext cx="2028125" cy="571750"/>
          </a:xfrm>
          <a:prstGeom prst="rect">
            <a:avLst/>
          </a:prstGeom>
          <a:noFill/>
          <a:ln>
            <a:noFill/>
          </a:ln>
        </p:spPr>
      </p:pic>
      <p:pic>
        <p:nvPicPr>
          <p:cNvPr descr="When we think of robots, we might imagine rigid machines capable of many tasks. But there are also plenty of soft robots active in everything from space exploration to biomimicry to mechanics. They sometimes serve as exoskeletons and other times as search and rescue operators. But that’s not all they do. &#10;&#10;They can pick up different objects using suction cups, swim among real fish in coral reefs monitoring aquatic life without disturbing the fishes’ natural habitat, walk and change colors to blend in with their surroundings. They can even mimic natural hand movements with a touch that is soft enough to handle fragile objects. And that’s just the beginning.&#10;&#10;If these robots have piqued your interest then watch our video to see many more soft robots live and in action. These machines bring together the best of science, technology, and engineering to accomplish tasks that hard and rigid robots could never do. They are thus impressive marvels of engineering with many different and varied applications.&#10;&#10;To get the latest science and technology news, subscribe to our newsletter “The Blueprint” at https://bit.ly/3BDdN5e&#10;&#10;Find out more information at https://bit.ly/3k6EQRf&#10;&#10;#engineering" id="82" name="Google Shape;82;p16" title="Unique (and creepy) soft robots">
            <a:hlinkClick r:id="rId5"/>
          </p:cNvPr>
          <p:cNvPicPr preferRelativeResize="0"/>
          <p:nvPr/>
        </p:nvPicPr>
        <p:blipFill>
          <a:blip r:embed="rId6">
            <a:alphaModFix/>
          </a:blip>
          <a:stretch>
            <a:fillRect/>
          </a:stretch>
        </p:blipFill>
        <p:spPr>
          <a:xfrm>
            <a:off x="1220313" y="717350"/>
            <a:ext cx="6703375" cy="37706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2"/>
                                        </p:tgtEl>
                                        <p:attrNameLst>
                                          <p:attrName>style.visibility</p:attrName>
                                        </p:attrNameLst>
                                      </p:cBhvr>
                                      <p:to>
                                        <p:strVal val="visible"/>
                                      </p:to>
                                    </p:set>
                                    <p:animEffect filter="fade" transition="in">
                                      <p:cBhvr>
                                        <p:cTn dur="1000"/>
                                        <p:tgtEl>
                                          <p:spTgt spid="8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pic>
        <p:nvPicPr>
          <p:cNvPr id="87" name="Google Shape;87;p17"/>
          <p:cNvPicPr preferRelativeResize="0"/>
          <p:nvPr/>
        </p:nvPicPr>
        <p:blipFill>
          <a:blip r:embed="rId3">
            <a:alphaModFix/>
          </a:blip>
          <a:stretch>
            <a:fillRect/>
          </a:stretch>
        </p:blipFill>
        <p:spPr>
          <a:xfrm>
            <a:off x="0" y="0"/>
            <a:ext cx="9144003" cy="5143501"/>
          </a:xfrm>
          <a:prstGeom prst="rect">
            <a:avLst/>
          </a:prstGeom>
          <a:noFill/>
          <a:ln>
            <a:noFill/>
          </a:ln>
        </p:spPr>
      </p:pic>
      <p:pic>
        <p:nvPicPr>
          <p:cNvPr id="88" name="Google Shape;88;p17"/>
          <p:cNvPicPr preferRelativeResize="0"/>
          <p:nvPr/>
        </p:nvPicPr>
        <p:blipFill>
          <a:blip r:embed="rId4">
            <a:alphaModFix/>
          </a:blip>
          <a:stretch>
            <a:fillRect/>
          </a:stretch>
        </p:blipFill>
        <p:spPr>
          <a:xfrm>
            <a:off x="278175" y="145600"/>
            <a:ext cx="2028125" cy="571750"/>
          </a:xfrm>
          <a:prstGeom prst="rect">
            <a:avLst/>
          </a:prstGeom>
          <a:noFill/>
          <a:ln>
            <a:noFill/>
          </a:ln>
        </p:spPr>
      </p:pic>
      <p:pic>
        <p:nvPicPr>
          <p:cNvPr descr="Hiro and Baymax from the new Disney film Big Hero 6 are now meeting guests daily inside The Magic of Disney Animation at Disney's Hollywood Studios.&#10;&#10;Subscribe to our YouTube channel: http://www.youtube.com/subscription_center?add_user=attractionsmagazine&#10;&#10;Subscribe to our Print magazine: http://attractionsmagazine.com/store&#10;&#10;Visit our Blog: http://attractionsmagazine.com/blog&#10;&#10;Follow us on Twitter: http://www.twitter.com/attractions&#10;&#10;Like us on Facebook: http://www.facebook.com/attractionsmagazine&#10;&#10;Watch our TV show: http://attractionsmagazine.com/theshow&#10;&#10;Find more Videos: http://www.youtube.com/attractionsmagazine&#10;&#10;Download our free iPhone and iPad apps. Also look for us on the Nook and Nook app for Android." id="89" name="Google Shape;89;p17" title="Hiro &amp; Baymax from Big Hero 6 meet guests at Disney's Hollywood Studios">
            <a:hlinkClick r:id="rId5"/>
          </p:cNvPr>
          <p:cNvPicPr preferRelativeResize="0"/>
          <p:nvPr/>
        </p:nvPicPr>
        <p:blipFill>
          <a:blip r:embed="rId6">
            <a:alphaModFix/>
          </a:blip>
          <a:stretch>
            <a:fillRect/>
          </a:stretch>
        </p:blipFill>
        <p:spPr>
          <a:xfrm>
            <a:off x="1220325" y="717350"/>
            <a:ext cx="6703375" cy="377064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9"/>
                                        </p:tgtEl>
                                        <p:attrNameLst>
                                          <p:attrName>style.visibility</p:attrName>
                                        </p:attrNameLst>
                                      </p:cBhvr>
                                      <p:to>
                                        <p:strVal val="visible"/>
                                      </p:to>
                                    </p:set>
                                    <p:animEffect filter="fade" transition="in">
                                      <p:cBhvr>
                                        <p:cTn dur="1000"/>
                                        <p:tgtEl>
                                          <p:spTgt spid="8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pic>
        <p:nvPicPr>
          <p:cNvPr id="94" name="Google Shape;94;p18"/>
          <p:cNvPicPr preferRelativeResize="0"/>
          <p:nvPr/>
        </p:nvPicPr>
        <p:blipFill>
          <a:blip r:embed="rId3">
            <a:alphaModFix/>
          </a:blip>
          <a:stretch>
            <a:fillRect/>
          </a:stretch>
        </p:blipFill>
        <p:spPr>
          <a:xfrm>
            <a:off x="0" y="0"/>
            <a:ext cx="9144003" cy="5143501"/>
          </a:xfrm>
          <a:prstGeom prst="rect">
            <a:avLst/>
          </a:prstGeom>
          <a:noFill/>
          <a:ln>
            <a:noFill/>
          </a:ln>
        </p:spPr>
      </p:pic>
      <p:pic>
        <p:nvPicPr>
          <p:cNvPr id="95" name="Google Shape;95;p18"/>
          <p:cNvPicPr preferRelativeResize="0"/>
          <p:nvPr/>
        </p:nvPicPr>
        <p:blipFill>
          <a:blip r:embed="rId4">
            <a:alphaModFix/>
          </a:blip>
          <a:stretch>
            <a:fillRect/>
          </a:stretch>
        </p:blipFill>
        <p:spPr>
          <a:xfrm>
            <a:off x="278175" y="145600"/>
            <a:ext cx="2028125" cy="571750"/>
          </a:xfrm>
          <a:prstGeom prst="rect">
            <a:avLst/>
          </a:prstGeom>
          <a:noFill/>
          <a:ln>
            <a:noFill/>
          </a:ln>
        </p:spPr>
      </p:pic>
      <p:sp>
        <p:nvSpPr>
          <p:cNvPr id="96" name="Google Shape;96;p18"/>
          <p:cNvSpPr txBox="1"/>
          <p:nvPr/>
        </p:nvSpPr>
        <p:spPr>
          <a:xfrm>
            <a:off x="762575" y="701625"/>
            <a:ext cx="7540200" cy="901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nl" sz="3000">
                <a:solidFill>
                  <a:srgbClr val="455B99"/>
                </a:solidFill>
              </a:rPr>
              <a:t>Jij kan ook een zachte robot maken!</a:t>
            </a:r>
            <a:endParaRPr sz="3000">
              <a:solidFill>
                <a:srgbClr val="455B99"/>
              </a:solidFill>
            </a:endParaRPr>
          </a:p>
        </p:txBody>
      </p:sp>
      <p:pic>
        <p:nvPicPr>
          <p:cNvPr id="97" name="Google Shape;97;p18" title="DD-PO-MB-maak-een-zachte-robot-4.jpg"/>
          <p:cNvPicPr preferRelativeResize="0"/>
          <p:nvPr/>
        </p:nvPicPr>
        <p:blipFill>
          <a:blip r:embed="rId5">
            <a:alphaModFix/>
          </a:blip>
          <a:stretch>
            <a:fillRect/>
          </a:stretch>
        </p:blipFill>
        <p:spPr>
          <a:xfrm>
            <a:off x="576912" y="1819683"/>
            <a:ext cx="2531354" cy="2531341"/>
          </a:xfrm>
          <a:prstGeom prst="rect">
            <a:avLst/>
          </a:prstGeom>
          <a:noFill/>
          <a:ln>
            <a:noFill/>
          </a:ln>
        </p:spPr>
      </p:pic>
      <p:pic>
        <p:nvPicPr>
          <p:cNvPr id="98" name="Google Shape;98;p18" title="DD-PO-MB-maak-een-zachte-robot-5.jpg"/>
          <p:cNvPicPr preferRelativeResize="0"/>
          <p:nvPr/>
        </p:nvPicPr>
        <p:blipFill>
          <a:blip r:embed="rId6">
            <a:alphaModFix/>
          </a:blip>
          <a:stretch>
            <a:fillRect/>
          </a:stretch>
        </p:blipFill>
        <p:spPr>
          <a:xfrm>
            <a:off x="3266989" y="1819685"/>
            <a:ext cx="2531354" cy="2531341"/>
          </a:xfrm>
          <a:prstGeom prst="rect">
            <a:avLst/>
          </a:prstGeom>
          <a:noFill/>
          <a:ln>
            <a:noFill/>
          </a:ln>
        </p:spPr>
      </p:pic>
      <p:pic>
        <p:nvPicPr>
          <p:cNvPr id="99" name="Google Shape;99;p18" title="DD-PO-MB-maak-een-zachte-robot-6.jpg"/>
          <p:cNvPicPr preferRelativeResize="0"/>
          <p:nvPr/>
        </p:nvPicPr>
        <p:blipFill>
          <a:blip r:embed="rId7">
            <a:alphaModFix/>
          </a:blip>
          <a:stretch>
            <a:fillRect/>
          </a:stretch>
        </p:blipFill>
        <p:spPr>
          <a:xfrm>
            <a:off x="5957084" y="1819675"/>
            <a:ext cx="2531354" cy="253134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pic>
        <p:nvPicPr>
          <p:cNvPr id="104" name="Google Shape;104;p19"/>
          <p:cNvPicPr preferRelativeResize="0"/>
          <p:nvPr/>
        </p:nvPicPr>
        <p:blipFill>
          <a:blip r:embed="rId3">
            <a:alphaModFix/>
          </a:blip>
          <a:stretch>
            <a:fillRect/>
          </a:stretch>
        </p:blipFill>
        <p:spPr>
          <a:xfrm>
            <a:off x="0" y="0"/>
            <a:ext cx="9144003" cy="5143501"/>
          </a:xfrm>
          <a:prstGeom prst="rect">
            <a:avLst/>
          </a:prstGeom>
          <a:noFill/>
          <a:ln>
            <a:noFill/>
          </a:ln>
        </p:spPr>
      </p:pic>
      <p:pic>
        <p:nvPicPr>
          <p:cNvPr id="105" name="Google Shape;105;p19"/>
          <p:cNvPicPr preferRelativeResize="0"/>
          <p:nvPr/>
        </p:nvPicPr>
        <p:blipFill>
          <a:blip r:embed="rId4">
            <a:alphaModFix/>
          </a:blip>
          <a:stretch>
            <a:fillRect/>
          </a:stretch>
        </p:blipFill>
        <p:spPr>
          <a:xfrm>
            <a:off x="278175" y="145600"/>
            <a:ext cx="2028125" cy="571750"/>
          </a:xfrm>
          <a:prstGeom prst="rect">
            <a:avLst/>
          </a:prstGeom>
          <a:noFill/>
          <a:ln>
            <a:noFill/>
          </a:ln>
        </p:spPr>
      </p:pic>
      <p:sp>
        <p:nvSpPr>
          <p:cNvPr id="106" name="Google Shape;106;p19"/>
          <p:cNvSpPr txBox="1"/>
          <p:nvPr/>
        </p:nvSpPr>
        <p:spPr>
          <a:xfrm>
            <a:off x="762575" y="930225"/>
            <a:ext cx="3809400" cy="164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nl" sz="3000">
                <a:solidFill>
                  <a:srgbClr val="455B99"/>
                </a:solidFill>
              </a:rPr>
              <a:t>Laat je robot zien!</a:t>
            </a:r>
            <a:endParaRPr sz="3000">
              <a:solidFill>
                <a:srgbClr val="455B99"/>
              </a:solidFill>
            </a:endParaRPr>
          </a:p>
        </p:txBody>
      </p:sp>
      <p:pic>
        <p:nvPicPr>
          <p:cNvPr id="107" name="Google Shape;107;p19" title="DD-PO-MB-maak-een-zachte-robot-7.jpg"/>
          <p:cNvPicPr preferRelativeResize="0"/>
          <p:nvPr/>
        </p:nvPicPr>
        <p:blipFill>
          <a:blip r:embed="rId5">
            <a:alphaModFix/>
          </a:blip>
          <a:stretch>
            <a:fillRect/>
          </a:stretch>
        </p:blipFill>
        <p:spPr>
          <a:xfrm>
            <a:off x="4466900" y="471325"/>
            <a:ext cx="4200850" cy="42008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146FD5B7BC0544D96412764ED7642B2" ma:contentTypeVersion="11" ma:contentTypeDescription="Een nieuw document maken." ma:contentTypeScope="" ma:versionID="ae80d9597e0a0a265eca89b13df0edbe">
  <xsd:schema xmlns:xsd="http://www.w3.org/2001/XMLSchema" xmlns:xs="http://www.w3.org/2001/XMLSchema" xmlns:p="http://schemas.microsoft.com/office/2006/metadata/properties" xmlns:ns2="5a25f3cf-063a-418a-ba9d-30d16b52f8b4" xmlns:ns3="ca8a6944-a0f5-40a7-a0d2-863a166fdcde" targetNamespace="http://schemas.microsoft.com/office/2006/metadata/properties" ma:root="true" ma:fieldsID="9515f8bdca54e8ece3f803b214fb3b9c" ns2:_="" ns3:_="">
    <xsd:import namespace="5a25f3cf-063a-418a-ba9d-30d16b52f8b4"/>
    <xsd:import namespace="ca8a6944-a0f5-40a7-a0d2-863a166fdcd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a25f3cf-063a-418a-ba9d-30d16b52f8b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Afbeeldingtags" ma:readOnly="false" ma:fieldId="{5cf76f15-5ced-4ddc-b409-7134ff3c332f}" ma:taxonomyMulti="true" ma:sspId="2e450492-3d4b-419d-87fc-023a65d7f87d"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a8a6944-a0f5-40a7-a0d2-863a166fdcde"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f520fa0c-2c8d-4411-a5b9-9bf3443f5fc5}" ma:internalName="TaxCatchAll" ma:showField="CatchAllData" ma:web="ca8a6944-a0f5-40a7-a0d2-863a166fdcd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ca8a6944-a0f5-40a7-a0d2-863a166fdcde" xsi:nil="true"/>
    <lcf76f155ced4ddcb4097134ff3c332f xmlns="5a25f3cf-063a-418a-ba9d-30d16b52f8b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E043CE29-D4EF-486D-AF57-9403BB2A6D6B}"/>
</file>

<file path=customXml/itemProps2.xml><?xml version="1.0" encoding="utf-8"?>
<ds:datastoreItem xmlns:ds="http://schemas.openxmlformats.org/officeDocument/2006/customXml" ds:itemID="{74A76C7A-067A-4EED-85B2-22F88E8609FF}"/>
</file>

<file path=customXml/itemProps3.xml><?xml version="1.0" encoding="utf-8"?>
<ds:datastoreItem xmlns:ds="http://schemas.openxmlformats.org/officeDocument/2006/customXml" ds:itemID="{966D08C0-0436-46C4-963E-790DD486CD55}"/>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0x010100E146FD5B7BC0544D96412764ED7642B2</vt:lpwstr>
  </property>
</Properties>
</file>