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1deebe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1deebe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1deeb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1deeb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1deeb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1deeb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2b1deebe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2b1deebe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b1deebe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b1deebe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2b1deebe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2b1deebe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b1deebe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b1deebe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b1deebe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b1deebe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1637100" y="701625"/>
            <a:ext cx="5869800" cy="111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tekstverwerkingsprogramma,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dat?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720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rgbClr val="455B99"/>
                </a:solidFill>
              </a:rPr>
              <a:t>Maak een uitnodiging voor je </a:t>
            </a:r>
            <a:endParaRPr b="1"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rgbClr val="455B99"/>
                </a:solidFill>
              </a:rPr>
              <a:t>eigen (denkbeeldige) feestje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Kies een thema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Kies kleuren, schrijfstijl en lettergrootte die het beste bij je thema passen</a:t>
            </a:r>
            <a:endParaRPr sz="15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maak-een-uitnodiging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7428">
            <a:off x="6456429" y="1666296"/>
            <a:ext cx="2293292" cy="321160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5" title="DD-PO-MB-maak-een-uitnodiging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8927">
            <a:off x="4680942" y="310026"/>
            <a:ext cx="2538890" cy="212834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5"/>
          <p:cNvSpPr txBox="1"/>
          <p:nvPr/>
        </p:nvSpPr>
        <p:spPr>
          <a:xfrm>
            <a:off x="762575" y="2571750"/>
            <a:ext cx="3720600" cy="184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rgbClr val="455B99"/>
                </a:solidFill>
              </a:rPr>
              <a:t>Op je uitnodiging komt te staan</a:t>
            </a:r>
            <a:endParaRPr b="1"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Het thema van het feestje of de titel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De datum en tijd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Waar het feestje is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Wat jullie gaan doen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Wat je gasten eventueel moeten meenemen</a:t>
            </a:r>
            <a:endParaRPr sz="1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nu digitaal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 title="DD-PO-MB-maak-een-uitnodiging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550" y="1426725"/>
            <a:ext cx="4616899" cy="309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title="DD-PO-MB-maak-een-uitnodiging-6.jpg"/>
          <p:cNvPicPr preferRelativeResize="0"/>
          <p:nvPr/>
        </p:nvPicPr>
        <p:blipFill rotWithShape="1">
          <a:blip r:embed="rId4">
            <a:alphaModFix/>
          </a:blip>
          <a:srcRect b="0" l="6209" r="22090" t="0"/>
          <a:stretch/>
        </p:blipFill>
        <p:spPr>
          <a:xfrm>
            <a:off x="4155051" y="523700"/>
            <a:ext cx="4444374" cy="41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762575" y="930225"/>
            <a:ext cx="38094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beroepen kun jij bedenken die de hele dag op de computer werken?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"/>
            <a:ext cx="9144000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62575" y="930225"/>
            <a:ext cx="3595800" cy="164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3000"/>
              <a:buChar char="●"/>
            </a:pPr>
            <a:r>
              <a:rPr lang="nl" sz="3000">
                <a:solidFill>
                  <a:srgbClr val="455B99"/>
                </a:solidFill>
              </a:rPr>
              <a:t>Bestand openen</a:t>
            </a:r>
            <a:endParaRPr sz="3000">
              <a:solidFill>
                <a:srgbClr val="455B99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3000"/>
              <a:buChar char="●"/>
            </a:pPr>
            <a:r>
              <a:rPr lang="nl" sz="3000">
                <a:solidFill>
                  <a:srgbClr val="455B99"/>
                </a:solidFill>
              </a:rPr>
              <a:t>Tekst typen</a:t>
            </a:r>
            <a:endParaRPr sz="3000">
              <a:solidFill>
                <a:srgbClr val="455B99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3000"/>
              <a:buChar char="●"/>
            </a:pPr>
            <a:r>
              <a:rPr lang="nl" sz="3000">
                <a:solidFill>
                  <a:srgbClr val="455B99"/>
                </a:solidFill>
              </a:rPr>
              <a:t>Tekst opmaken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digitale versie van jouw uitnodiging!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762575" y="2454225"/>
            <a:ext cx="3273000" cy="2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Kies kleuren, lettertypes en lettergroottes die het beste bij je thema passen.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MB-maak-een-uitnodiging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2837">
            <a:off x="4484825" y="894100"/>
            <a:ext cx="3985825" cy="335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is het gegaan?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MB-maak-een-uitnodiging-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763" y="1445475"/>
            <a:ext cx="4588474" cy="30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51489F-381A-468F-8AEA-A41BAD435C35}"/>
</file>

<file path=customXml/itemProps2.xml><?xml version="1.0" encoding="utf-8"?>
<ds:datastoreItem xmlns:ds="http://schemas.openxmlformats.org/officeDocument/2006/customXml" ds:itemID="{54339654-4104-4F2E-AEB3-6A8A3F06C251}"/>
</file>

<file path=customXml/itemProps3.xml><?xml version="1.0" encoding="utf-8"?>
<ds:datastoreItem xmlns:ds="http://schemas.openxmlformats.org/officeDocument/2006/customXml" ds:itemID="{893ECB09-DFD6-4E3B-B288-04F7DD7BF86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