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customXml" Target="../customXml/item3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2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2b1deebe5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2b1deebe5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b1deebe5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b1deebe5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2b1deebe5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2b1deebe5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42b1deebe5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42b1deebe5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42b1deebe5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42b1deebe5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42b1deebe5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42b1deebe5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42b1deebe5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42b1deebe5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42b1deebe5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42b1deebe5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Relationship Id="rId4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3.png"/><Relationship Id="rId5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Relationship Id="rId4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" y="0"/>
            <a:ext cx="9144000" cy="5143476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4"/>
          <p:cNvSpPr txBox="1"/>
          <p:nvPr/>
        </p:nvSpPr>
        <p:spPr>
          <a:xfrm>
            <a:off x="1637100" y="701625"/>
            <a:ext cx="5869800" cy="1110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Een tekstverwerkingsprogramma,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is dat?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762575" y="930225"/>
            <a:ext cx="37206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rgbClr val="455B99"/>
                </a:solidFill>
              </a:rPr>
              <a:t>Maak een uitnodiging voor je </a:t>
            </a:r>
            <a:endParaRPr b="1" sz="15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rgbClr val="455B99"/>
                </a:solidFill>
              </a:rPr>
              <a:t>eigen (denkbeeldige) feestje</a:t>
            </a:r>
            <a:endParaRPr sz="1500">
              <a:solidFill>
                <a:srgbClr val="455B99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500"/>
              <a:buChar char="●"/>
            </a:pPr>
            <a:r>
              <a:rPr lang="nl" sz="1500">
                <a:solidFill>
                  <a:srgbClr val="455B99"/>
                </a:solidFill>
              </a:rPr>
              <a:t>Kies een thema</a:t>
            </a:r>
            <a:endParaRPr sz="1500">
              <a:solidFill>
                <a:srgbClr val="455B99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500"/>
              <a:buChar char="●"/>
            </a:pPr>
            <a:r>
              <a:rPr lang="nl" sz="1500">
                <a:solidFill>
                  <a:srgbClr val="455B99"/>
                </a:solidFill>
              </a:rPr>
              <a:t>Kies kleuren, schrijfstijl en lettergrootte die het beste bij je thema passen</a:t>
            </a:r>
            <a:endParaRPr sz="1500">
              <a:solidFill>
                <a:srgbClr val="455B99"/>
              </a:solidFill>
            </a:endParaRPr>
          </a:p>
        </p:txBody>
      </p:sp>
      <p:pic>
        <p:nvPicPr>
          <p:cNvPr id="65" name="Google Shape;65;p15" title="DD-PO-MB-maak-een-uitnodiging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27428">
            <a:off x="6456429" y="1666296"/>
            <a:ext cx="2293292" cy="3211608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6" name="Google Shape;66;p15" title="DD-PO-MB-maak-een-uitnodiging-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738927">
            <a:off x="4680942" y="310026"/>
            <a:ext cx="2538890" cy="212834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7" name="Google Shape;67;p15"/>
          <p:cNvSpPr txBox="1"/>
          <p:nvPr/>
        </p:nvSpPr>
        <p:spPr>
          <a:xfrm>
            <a:off x="762575" y="2571750"/>
            <a:ext cx="3720600" cy="18450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1500">
                <a:solidFill>
                  <a:srgbClr val="455B99"/>
                </a:solidFill>
              </a:rPr>
              <a:t>Op je uitnodiging komt te staan</a:t>
            </a:r>
            <a:endParaRPr b="1" sz="1500">
              <a:solidFill>
                <a:srgbClr val="455B99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500"/>
              <a:buChar char="●"/>
            </a:pPr>
            <a:r>
              <a:rPr lang="nl" sz="1500">
                <a:solidFill>
                  <a:srgbClr val="455B99"/>
                </a:solidFill>
              </a:rPr>
              <a:t>Het thema van het feestje of de titel</a:t>
            </a:r>
            <a:endParaRPr sz="1500">
              <a:solidFill>
                <a:srgbClr val="455B99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500"/>
              <a:buChar char="●"/>
            </a:pPr>
            <a:r>
              <a:rPr lang="nl" sz="1500">
                <a:solidFill>
                  <a:srgbClr val="455B99"/>
                </a:solidFill>
              </a:rPr>
              <a:t>De datum en tijd</a:t>
            </a:r>
            <a:endParaRPr sz="1500">
              <a:solidFill>
                <a:srgbClr val="455B99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500"/>
              <a:buChar char="●"/>
            </a:pPr>
            <a:r>
              <a:rPr lang="nl" sz="1500">
                <a:solidFill>
                  <a:srgbClr val="455B99"/>
                </a:solidFill>
              </a:rPr>
              <a:t>Waar het feestje is</a:t>
            </a:r>
            <a:endParaRPr sz="1500">
              <a:solidFill>
                <a:srgbClr val="455B99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500"/>
              <a:buChar char="●"/>
            </a:pPr>
            <a:r>
              <a:rPr lang="nl" sz="1500">
                <a:solidFill>
                  <a:srgbClr val="455B99"/>
                </a:solidFill>
              </a:rPr>
              <a:t>Wat jullie gaan doen</a:t>
            </a:r>
            <a:endParaRPr sz="1500">
              <a:solidFill>
                <a:srgbClr val="455B99"/>
              </a:solidFill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1500"/>
              <a:buChar char="●"/>
            </a:pPr>
            <a:r>
              <a:rPr lang="nl" sz="1500">
                <a:solidFill>
                  <a:srgbClr val="455B99"/>
                </a:solidFill>
              </a:rPr>
              <a:t>Wat je gasten eventueel moeten meenemen</a:t>
            </a:r>
            <a:endParaRPr sz="15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En nu digitaal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3" name="Google Shape;73;p16" title="DD-PO-MB-maak-een-uitnodiging-5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63550" y="1426725"/>
            <a:ext cx="4616899" cy="3094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7" title="DD-PO-MB-maak-een-uitnodiging-6.jpg"/>
          <p:cNvPicPr preferRelativeResize="0"/>
          <p:nvPr/>
        </p:nvPicPr>
        <p:blipFill rotWithShape="1">
          <a:blip r:embed="rId4">
            <a:alphaModFix/>
          </a:blip>
          <a:srcRect b="0" l="6209" r="22090" t="0"/>
          <a:stretch/>
        </p:blipFill>
        <p:spPr>
          <a:xfrm>
            <a:off x="4155051" y="523700"/>
            <a:ext cx="4444374" cy="4135525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7"/>
          <p:cNvSpPr txBox="1"/>
          <p:nvPr/>
        </p:nvSpPr>
        <p:spPr>
          <a:xfrm>
            <a:off x="762575" y="930225"/>
            <a:ext cx="3809400" cy="20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Welke beroepen kun jij bedenken die de hele dag op de computer werken?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0"/>
            <a:ext cx="9144000" cy="5143473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8"/>
          <p:cNvSpPr txBox="1"/>
          <p:nvPr/>
        </p:nvSpPr>
        <p:spPr>
          <a:xfrm>
            <a:off x="762575" y="930225"/>
            <a:ext cx="3595800" cy="164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3000"/>
              <a:buChar char="●"/>
            </a:pPr>
            <a:r>
              <a:rPr lang="nl" sz="3000">
                <a:solidFill>
                  <a:srgbClr val="455B99"/>
                </a:solidFill>
              </a:rPr>
              <a:t>Bestand openen</a:t>
            </a:r>
            <a:endParaRPr sz="3000">
              <a:solidFill>
                <a:srgbClr val="455B99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3000"/>
              <a:buChar char="●"/>
            </a:pPr>
            <a:r>
              <a:rPr lang="nl" sz="3000">
                <a:solidFill>
                  <a:srgbClr val="455B99"/>
                </a:solidFill>
              </a:rPr>
              <a:t>Tekst typen</a:t>
            </a:r>
            <a:endParaRPr sz="3000">
              <a:solidFill>
                <a:srgbClr val="455B99"/>
              </a:solidFill>
            </a:endParaRPr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3000"/>
              <a:buChar char="●"/>
            </a:pPr>
            <a:r>
              <a:rPr lang="nl" sz="3000">
                <a:solidFill>
                  <a:srgbClr val="455B99"/>
                </a:solidFill>
              </a:rPr>
              <a:t>Tekst opmaken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Maak een digitale versie van jouw uitnodiging!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91" name="Google Shape;91;p19"/>
          <p:cNvSpPr txBox="1"/>
          <p:nvPr/>
        </p:nvSpPr>
        <p:spPr>
          <a:xfrm>
            <a:off x="762575" y="2454225"/>
            <a:ext cx="3273000" cy="21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>
                <a:solidFill>
                  <a:srgbClr val="455B99"/>
                </a:solidFill>
              </a:rPr>
              <a:t>Kies kleuren, lettertypes en lettergroottes die het beste bij je thema passen.</a:t>
            </a:r>
            <a:endParaRPr sz="2000">
              <a:solidFill>
                <a:srgbClr val="455B99"/>
              </a:solidFill>
            </a:endParaRPr>
          </a:p>
        </p:txBody>
      </p:sp>
      <p:pic>
        <p:nvPicPr>
          <p:cNvPr id="92" name="Google Shape;92;p19" title="DD-PO-MB-maak-een-uitnodiging-8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202837">
            <a:off x="4484825" y="894100"/>
            <a:ext cx="3985825" cy="3355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/>
          <p:nvPr/>
        </p:nvSpPr>
        <p:spPr>
          <a:xfrm>
            <a:off x="801900" y="701625"/>
            <a:ext cx="7540200" cy="6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Hoe is het gegaan?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8" name="Google Shape;98;p20" title="DD-PO-MB-maak-een-uitnodiging-9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77763" y="1445475"/>
            <a:ext cx="4588474" cy="3061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751489F-381A-468F-8AEA-A41BAD435C35}"/>
</file>

<file path=customXml/itemProps2.xml><?xml version="1.0" encoding="utf-8"?>
<ds:datastoreItem xmlns:ds="http://schemas.openxmlformats.org/officeDocument/2006/customXml" ds:itemID="{54339654-4104-4F2E-AEB3-6A8A3F06C251}"/>
</file>

<file path=customXml/itemProps3.xml><?xml version="1.0" encoding="utf-8"?>
<ds:datastoreItem xmlns:ds="http://schemas.openxmlformats.org/officeDocument/2006/customXml" ds:itemID="{893ECB09-DFD6-4E3B-B288-04F7DD7BF86A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