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8" Type="http://schemas.openxmlformats.org/officeDocument/2006/relationships/slide" Target="slides/slide3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2" Type="http://schemas.openxmlformats.org/officeDocument/2006/relationships/viewProps" Target="viewProps.xml"/><Relationship Id="rId16" Type="http://schemas.openxmlformats.org/officeDocument/2006/relationships/customXml" Target="../customXml/item3.xml"/><Relationship Id="rId11" Type="http://schemas.openxmlformats.org/officeDocument/2006/relationships/slide" Target="slides/slide6.xml"/><Relationship Id="rId1" Type="http://schemas.openxmlformats.org/officeDocument/2006/relationships/theme" Target="theme/theme2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15" Type="http://schemas.openxmlformats.org/officeDocument/2006/relationships/customXml" Target="../customXml/item2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customXml" Target="../customXml/item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42ce645f4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42ce645f4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42ce645f40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42ce645f40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42ce645f40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42ce645f40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42ce645f40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42ce645f40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42ce645f40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42ce645f40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42ce645f40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42ce645f40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42ce645f40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42ce645f40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42ce645f40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42ce645f40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jpg"/><Relationship Id="rId4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jpg"/><Relationship Id="rId4" Type="http://schemas.openxmlformats.org/officeDocument/2006/relationships/image" Target="../media/image6.png"/><Relationship Id="rId5" Type="http://schemas.openxmlformats.org/officeDocument/2006/relationships/hyperlink" Target="https://www.youtube.com/watch?v=VvYTFV__KLo" TargetMode="External"/><Relationship Id="rId6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Relationship Id="rId4" Type="http://schemas.openxmlformats.org/officeDocument/2006/relationships/image" Target="../media/image4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/>
        </p:nvSpPr>
        <p:spPr>
          <a:xfrm>
            <a:off x="801900" y="701625"/>
            <a:ext cx="7540200" cy="6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Ga jij wel eens op reis?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59" name="Google Shape;59;p14" title="DD-PO-BB-maak-een-reisbrochure-2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31225" y="1430800"/>
            <a:ext cx="5481549" cy="3083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/>
          <p:nvPr/>
        </p:nvSpPr>
        <p:spPr>
          <a:xfrm>
            <a:off x="801900" y="701625"/>
            <a:ext cx="7540200" cy="6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Reisbrochures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5" name="Google Shape;65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31225" y="1430800"/>
            <a:ext cx="5481549" cy="3083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6"/>
          <p:cNvSpPr txBox="1"/>
          <p:nvPr/>
        </p:nvSpPr>
        <p:spPr>
          <a:xfrm>
            <a:off x="762575" y="930225"/>
            <a:ext cx="5063400" cy="113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Werken met een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tekstverwerkingsprogramma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7"/>
          <p:cNvSpPr txBox="1"/>
          <p:nvPr/>
        </p:nvSpPr>
        <p:spPr>
          <a:xfrm>
            <a:off x="3339600" y="701625"/>
            <a:ext cx="2464800" cy="670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Demonstratie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8" name="Google Shape;78;p17" title="play-button-zwart.png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72925" y="669162"/>
            <a:ext cx="735426" cy="735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2" y="0"/>
            <a:ext cx="9144000" cy="5143513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8"/>
          <p:cNvSpPr txBox="1"/>
          <p:nvPr/>
        </p:nvSpPr>
        <p:spPr>
          <a:xfrm>
            <a:off x="2947050" y="701625"/>
            <a:ext cx="3249900" cy="670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Wat is de functie?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6E4ED"/>
        </a:solid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9"/>
          <p:cNvSpPr txBox="1"/>
          <p:nvPr/>
        </p:nvSpPr>
        <p:spPr>
          <a:xfrm>
            <a:off x="762575" y="930225"/>
            <a:ext cx="4373700" cy="1168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Maak een reisbrochure 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over jouw favoriete land!</a:t>
            </a:r>
            <a:endParaRPr sz="3000">
              <a:solidFill>
                <a:srgbClr val="455B99"/>
              </a:solidFill>
            </a:endParaRPr>
          </a:p>
        </p:txBody>
      </p:sp>
      <p:sp>
        <p:nvSpPr>
          <p:cNvPr id="91" name="Google Shape;91;p19"/>
          <p:cNvSpPr txBox="1"/>
          <p:nvPr/>
        </p:nvSpPr>
        <p:spPr>
          <a:xfrm>
            <a:off x="762575" y="2098425"/>
            <a:ext cx="7007700" cy="2157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1500">
                <a:solidFill>
                  <a:srgbClr val="455B99"/>
                </a:solidFill>
              </a:rPr>
              <a:t>Eisen</a:t>
            </a:r>
            <a:endParaRPr b="1" sz="1500">
              <a:solidFill>
                <a:srgbClr val="455B99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1500"/>
              <a:buChar char="●"/>
            </a:pPr>
            <a:r>
              <a:rPr lang="nl" sz="1500">
                <a:solidFill>
                  <a:srgbClr val="455B99"/>
                </a:solidFill>
              </a:rPr>
              <a:t>Gebruik opvallende en aansprekende titels en subtitels.</a:t>
            </a:r>
            <a:endParaRPr sz="1500">
              <a:solidFill>
                <a:srgbClr val="455B99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1500"/>
              <a:buChar char="●"/>
            </a:pPr>
            <a:r>
              <a:rPr lang="nl" sz="1500">
                <a:solidFill>
                  <a:srgbClr val="455B99"/>
                </a:solidFill>
              </a:rPr>
              <a:t>Voeg een afbeelding van de vlag van het land toe.</a:t>
            </a:r>
            <a:endParaRPr sz="1500">
              <a:solidFill>
                <a:srgbClr val="455B99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1500"/>
              <a:buChar char="●"/>
            </a:pPr>
            <a:r>
              <a:rPr lang="nl" sz="1500">
                <a:solidFill>
                  <a:srgbClr val="455B99"/>
                </a:solidFill>
              </a:rPr>
              <a:t>Voeg een afbeelding van een bezienswaardigheid van het land toe.</a:t>
            </a:r>
            <a:endParaRPr sz="1500">
              <a:solidFill>
                <a:srgbClr val="455B99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1500"/>
              <a:buChar char="●"/>
            </a:pPr>
            <a:r>
              <a:rPr lang="nl" sz="1500">
                <a:solidFill>
                  <a:srgbClr val="455B99"/>
                </a:solidFill>
              </a:rPr>
              <a:t>Maak een inhoudsopgave van de titels en subtitels.</a:t>
            </a:r>
            <a:endParaRPr sz="1500">
              <a:solidFill>
                <a:srgbClr val="455B99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1500"/>
              <a:buChar char="●"/>
            </a:pPr>
            <a:r>
              <a:rPr lang="nl" sz="1500">
                <a:solidFill>
                  <a:srgbClr val="455B99"/>
                </a:solidFill>
              </a:rPr>
              <a:t>Maak gebruik van een tabel.</a:t>
            </a:r>
            <a:endParaRPr sz="1500">
              <a:solidFill>
                <a:srgbClr val="455B99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1500"/>
              <a:buChar char="●"/>
            </a:pPr>
            <a:r>
              <a:rPr lang="nl" sz="1500">
                <a:solidFill>
                  <a:srgbClr val="455B99"/>
                </a:solidFill>
              </a:rPr>
              <a:t>Maak gebruik van opsommingstekens.</a:t>
            </a:r>
            <a:endParaRPr sz="1500">
              <a:solidFill>
                <a:srgbClr val="455B99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1500"/>
              <a:buChar char="●"/>
            </a:pPr>
            <a:r>
              <a:rPr lang="nl" sz="1500">
                <a:solidFill>
                  <a:srgbClr val="455B99"/>
                </a:solidFill>
              </a:rPr>
              <a:t>Gebruik een aantrekkelijke en opvallende vormgeving.</a:t>
            </a:r>
            <a:endParaRPr sz="15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455B99"/>
              </a:solidFill>
            </a:endParaRPr>
          </a:p>
        </p:txBody>
      </p:sp>
      <p:pic>
        <p:nvPicPr>
          <p:cNvPr id="92" name="Google Shape;92;p19" title="DD-PO-BB-maak-een-reisbrochure-7.jpg"/>
          <p:cNvPicPr preferRelativeResize="0"/>
          <p:nvPr/>
        </p:nvPicPr>
        <p:blipFill rotWithShape="1">
          <a:blip r:embed="rId4">
            <a:alphaModFix/>
          </a:blip>
          <a:srcRect b="0" l="18969" r="18957" t="0"/>
          <a:stretch/>
        </p:blipFill>
        <p:spPr>
          <a:xfrm>
            <a:off x="6149050" y="478450"/>
            <a:ext cx="2516400" cy="228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/>
          <p:nvPr/>
        </p:nvSpPr>
        <p:spPr>
          <a:xfrm>
            <a:off x="801900" y="701625"/>
            <a:ext cx="7540200" cy="6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Afsluiting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8" name="Google Shape;98;p20" title="DD-PO-BB-maak-een-reisbrochure-8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20376" y="1372125"/>
            <a:ext cx="5703242" cy="3208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1" ma:contentTypeDescription="Een nieuw document maken." ma:contentTypeScope="" ma:versionID="ae80d9597e0a0a265eca89b13df0edbe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9515f8bdca54e8ece3f803b214fb3b9c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8DA6219-69B5-45F6-A156-5C1AFC20975F}"/>
</file>

<file path=customXml/itemProps2.xml><?xml version="1.0" encoding="utf-8"?>
<ds:datastoreItem xmlns:ds="http://schemas.openxmlformats.org/officeDocument/2006/customXml" ds:itemID="{1C8A5467-FF76-4E13-B709-85097188C18E}"/>
</file>

<file path=customXml/itemProps3.xml><?xml version="1.0" encoding="utf-8"?>
<ds:datastoreItem xmlns:ds="http://schemas.openxmlformats.org/officeDocument/2006/customXml" ds:itemID="{09E0E508-628C-4F31-80A9-E9470C59F1D7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