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ce645f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ce645f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ce645f4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ce645f4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2ce645f4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2ce645f4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2ce645f4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2ce645f4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2ce645f4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2ce645f4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2ce645f4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2ce645f4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2ce645f4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2ce645f4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2ce645f4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2ce645f4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hyperlink" Target="https://www.youtube.com/watch?v=VvYTFV__KLo" TargetMode="External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Ga jij wel eens op reis?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BB-maak-een-reisbrochure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1225" y="1430800"/>
            <a:ext cx="5481549" cy="30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Reisbrochures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1225" y="1430800"/>
            <a:ext cx="5481549" cy="30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762575" y="930225"/>
            <a:ext cx="5063400" cy="11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Werken met een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tekstverwerkingsprogramma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3339600" y="701625"/>
            <a:ext cx="2464800" cy="6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Demonstratie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8" name="Google Shape;78;p17" title="play-button-zwart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2925" y="669162"/>
            <a:ext cx="735426" cy="73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2947050" y="701625"/>
            <a:ext cx="3249900" cy="6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is de functie?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E4ED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762575" y="930225"/>
            <a:ext cx="4373700" cy="116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Maak een reisbrochure 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over jouw favoriete land!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762575" y="2098425"/>
            <a:ext cx="7007700" cy="215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500">
                <a:solidFill>
                  <a:srgbClr val="455B99"/>
                </a:solidFill>
              </a:rPr>
              <a:t>Eisen</a:t>
            </a:r>
            <a:endParaRPr b="1"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Gebruik opvallende en aansprekende titels en subtitels.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Voeg een afbeelding van de vlag van het land toe.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Voeg een afbeelding van een bezienswaardigheid van het land toe.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Maak een inhoudsopgave van de titels en subtitels.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Maak gebruik van een tabel.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Maak gebruik van opsommingstekens.</a:t>
            </a:r>
            <a:endParaRPr sz="1500">
              <a:solidFill>
                <a:srgbClr val="455B9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1500"/>
              <a:buChar char="●"/>
            </a:pPr>
            <a:r>
              <a:rPr lang="nl" sz="1500">
                <a:solidFill>
                  <a:srgbClr val="455B99"/>
                </a:solidFill>
              </a:rPr>
              <a:t>Gebruik een aantrekkelijke en opvallende vormgeving.</a:t>
            </a:r>
            <a:endParaRPr sz="15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92" name="Google Shape;92;p19" title="DD-PO-BB-maak-een-reisbrochure-7.jpg"/>
          <p:cNvPicPr preferRelativeResize="0"/>
          <p:nvPr/>
        </p:nvPicPr>
        <p:blipFill rotWithShape="1">
          <a:blip r:embed="rId4">
            <a:alphaModFix/>
          </a:blip>
          <a:srcRect b="0" l="18969" r="18957" t="0"/>
          <a:stretch/>
        </p:blipFill>
        <p:spPr>
          <a:xfrm>
            <a:off x="6149050" y="478450"/>
            <a:ext cx="2516400" cy="22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Afsluiting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8" name="Google Shape;98;p20" title="DD-PO-BB-maak-een-reisbrochure-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0376" y="1372125"/>
            <a:ext cx="5703242" cy="32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DA6219-69B5-45F6-A156-5C1AFC20975F}"/>
</file>

<file path=customXml/itemProps2.xml><?xml version="1.0" encoding="utf-8"?>
<ds:datastoreItem xmlns:ds="http://schemas.openxmlformats.org/officeDocument/2006/customXml" ds:itemID="{1C8A5467-FF76-4E13-B709-85097188C18E}"/>
</file>

<file path=customXml/itemProps3.xml><?xml version="1.0" encoding="utf-8"?>
<ds:datastoreItem xmlns:ds="http://schemas.openxmlformats.org/officeDocument/2006/customXml" ds:itemID="{09E0E508-628C-4F31-80A9-E9470C59F1D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