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9011168e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29011168e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9011168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9011168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9011168e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29011168e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9011168e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29011168e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9011168e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29011168e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9011168e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29011168e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9011168e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29011168e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7.jpg"/><Relationship Id="rId6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4.jpg"/><Relationship Id="rId6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4.jpg"/><Relationship Id="rId6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58400" y="2612125"/>
            <a:ext cx="5166600" cy="1452900"/>
          </a:xfrm>
          <a:prstGeom prst="rect">
            <a:avLst/>
          </a:prstGeom>
          <a:solidFill>
            <a:srgbClr val="FFD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 Maak een </a:t>
            </a:r>
            <a:endParaRPr b="1" sz="4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digitale tekening!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57" name="Google Shape;57;p13" title="DD-PO-OB-maak-een-digitale-tekening-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1199" y="514575"/>
            <a:ext cx="2784150" cy="41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En… is jouw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digitale tekening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goed gelukt?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33" name="Google Shape;133;p22" title="DD-PO-OB-maak-een-digitale-tekening-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1249" y="484663"/>
            <a:ext cx="2784150" cy="41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Houd jij ook 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van tekenen?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4" title="DD-PO-OB-maak-een-digitale-tekening-2.jpg"/>
          <p:cNvPicPr preferRelativeResize="0"/>
          <p:nvPr/>
        </p:nvPicPr>
        <p:blipFill rotWithShape="1">
          <a:blip r:embed="rId5">
            <a:alphaModFix/>
          </a:blip>
          <a:srcRect b="0" l="6554" r="7872" t="0"/>
          <a:stretch/>
        </p:blipFill>
        <p:spPr>
          <a:xfrm>
            <a:off x="3491950" y="615488"/>
            <a:ext cx="5019400" cy="39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Tekenen op 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computer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3" name="Google Shape;73;p15" title="DD-PO-OB-maak-een-digitale-tekening-3.jpg"/>
          <p:cNvPicPr preferRelativeResize="0"/>
          <p:nvPr/>
        </p:nvPicPr>
        <p:blipFill rotWithShape="1">
          <a:blip r:embed="rId5">
            <a:alphaModFix/>
          </a:blip>
          <a:srcRect b="0" l="13587" r="6393" t="0"/>
          <a:stretch/>
        </p:blipFill>
        <p:spPr>
          <a:xfrm>
            <a:off x="3822775" y="638825"/>
            <a:ext cx="4659225" cy="388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Digitale tekeningen zijn overal!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1" name="Google Shape;81;p16" title="DD-PO-OB-maak-een-digitale-tekening-4.png"/>
          <p:cNvPicPr preferRelativeResize="0"/>
          <p:nvPr/>
        </p:nvPicPr>
        <p:blipFill rotWithShape="1">
          <a:blip r:embed="rId5">
            <a:alphaModFix/>
          </a:blip>
          <a:srcRect b="0" l="0" r="0" t="5338"/>
          <a:stretch/>
        </p:blipFill>
        <p:spPr>
          <a:xfrm>
            <a:off x="1995575" y="1518825"/>
            <a:ext cx="5152851" cy="325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is handig?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9" name="Google Shape;89;p17" title="DD-PO-OB-maak-een-digitale-tekening-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213" y="1797675"/>
            <a:ext cx="3804495" cy="268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title="DD-PO-OB-maak-een-digitale-tekening-6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7642" y="1797691"/>
            <a:ext cx="3804495" cy="2685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 title="DD-PO-OB-maak-een-digitale-tekening-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3035" y="1350729"/>
            <a:ext cx="4448389" cy="2502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 title="DD-PO-OB-maak-een-digitale-tekening-7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250" y="1350725"/>
            <a:ext cx="3569500" cy="2502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Tijd om zelf aan de slag te gaan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6" name="Google Shape;106;p19" title="DD-PO-OB-maak-een-digitale-tekening-10.jpg"/>
          <p:cNvPicPr preferRelativeResize="0"/>
          <p:nvPr/>
        </p:nvPicPr>
        <p:blipFill rotWithShape="1">
          <a:blip r:embed="rId5">
            <a:alphaModFix/>
          </a:blip>
          <a:srcRect b="0" l="15531" r="11650" t="0"/>
          <a:stretch/>
        </p:blipFill>
        <p:spPr>
          <a:xfrm>
            <a:off x="1127100" y="1602825"/>
            <a:ext cx="3096375" cy="283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 title="DD-PO-OB-maak-een-digitale-tekening-9.jpg"/>
          <p:cNvPicPr preferRelativeResize="0"/>
          <p:nvPr/>
        </p:nvPicPr>
        <p:blipFill rotWithShape="1">
          <a:blip r:embed="rId6">
            <a:alphaModFix/>
          </a:blip>
          <a:srcRect b="0" l="4124" r="13394" t="0"/>
          <a:stretch/>
        </p:blipFill>
        <p:spPr>
          <a:xfrm>
            <a:off x="4509650" y="1602825"/>
            <a:ext cx="3507250" cy="283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Maak nu jouw tekening op de tablet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5" name="Google Shape;115;p20" title="DD-PO-OB-maak-een-digitale-tekening-1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687" y="1546550"/>
            <a:ext cx="4018163" cy="303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 title="DD-PO-OB-maak-een-digitale-tekening-12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0345" y="1546550"/>
            <a:ext cx="3972966" cy="30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Maak nu jouw tekening op de computer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4" name="Google Shape;124;p21" title="DD-PO-OB-maak-een-digitale-tekening-1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050" y="1643575"/>
            <a:ext cx="4075427" cy="212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title="DD-PO-OB-maak-een-digitale-tekening-15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7705" y="1678083"/>
            <a:ext cx="3942794" cy="205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C55140-A59A-4472-96FD-B1F7CE162E02}"/>
</file>

<file path=customXml/itemProps2.xml><?xml version="1.0" encoding="utf-8"?>
<ds:datastoreItem xmlns:ds="http://schemas.openxmlformats.org/officeDocument/2006/customXml" ds:itemID="{1B5F58A9-99FB-4052-ACE7-B17B920EE554}"/>
</file>

<file path=customXml/itemProps3.xml><?xml version="1.0" encoding="utf-8"?>
<ds:datastoreItem xmlns:ds="http://schemas.openxmlformats.org/officeDocument/2006/customXml" ds:itemID="{F77EABA6-69B4-4800-B196-AA3370F2EAD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