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2" Type="http://schemas.openxmlformats.org/officeDocument/2006/relationships/custom-properties" Target="docProps/custom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8" Type="http://schemas.openxmlformats.org/officeDocument/2006/relationships/slide" Target="slides/slide3.xml"/><Relationship Id="rId18" Type="http://schemas.openxmlformats.org/officeDocument/2006/relationships/customXml" Target="../customXml/item2.xml"/><Relationship Id="rId3" Type="http://schemas.openxmlformats.org/officeDocument/2006/relationships/presProps" Target="presProps.xml"/><Relationship Id="rId12" Type="http://schemas.openxmlformats.org/officeDocument/2006/relationships/slide" Target="slides/slide7.xml"/><Relationship Id="rId7" Type="http://schemas.openxmlformats.org/officeDocument/2006/relationships/slide" Target="slides/slide2.xml"/><Relationship Id="rId17" Type="http://schemas.openxmlformats.org/officeDocument/2006/relationships/customXml" Target="../customXml/item1.xml"/><Relationship Id="rId2" Type="http://schemas.openxmlformats.org/officeDocument/2006/relationships/viewProps" Target="viewProp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1" Type="http://schemas.openxmlformats.org/officeDocument/2006/relationships/theme" Target="theme/theme2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04bf5b3843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04bf5b3843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04bf5b3843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04bf5b3843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04bf5b3843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304bf5b3843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04bf5b384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04bf5b384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04bf5b3843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04bf5b3843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04bf5b3843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04bf5b3843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04bf5b3843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04bf5b3843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04bf5b3843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04bf5b3843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04bf5b3843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04bf5b3843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04bf5b3843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04bf5b3843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hyperlink" Target="https://schooltv.nl/video/post-van-brievenbus-naar-brievenbus/" TargetMode="External"/><Relationship Id="rId5" Type="http://schemas.openxmlformats.org/officeDocument/2006/relationships/image" Target="../media/image8.jpg"/><Relationship Id="rId6" Type="http://schemas.openxmlformats.org/officeDocument/2006/relationships/hyperlink" Target="https://schooltv.nl/video/post-van-brievenbus-naar-brievenbus/" TargetMode="External"/><Relationship Id="rId7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/>
        </p:nvSpPr>
        <p:spPr>
          <a:xfrm>
            <a:off x="762575" y="701625"/>
            <a:ext cx="7540200" cy="9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3000">
                <a:solidFill>
                  <a:srgbClr val="455B99"/>
                </a:solidFill>
              </a:rPr>
              <a:t>We hebben geoefend met het maken van een stappenplan (een algoritme)</a:t>
            </a:r>
            <a:endParaRPr sz="3000">
              <a:solidFill>
                <a:srgbClr val="455B99"/>
              </a:solidFill>
            </a:endParaRPr>
          </a:p>
        </p:txBody>
      </p:sp>
      <p:pic>
        <p:nvPicPr>
          <p:cNvPr id="108" name="Google Shape;108;p22" title="DD-PO-OB-levend-programmeren-10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16788" y="1919575"/>
            <a:ext cx="3510425" cy="263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3"/>
          <p:cNvSpPr txBox="1"/>
          <p:nvPr/>
        </p:nvSpPr>
        <p:spPr>
          <a:xfrm>
            <a:off x="720900" y="2245500"/>
            <a:ext cx="7702200" cy="6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3000">
                <a:solidFill>
                  <a:srgbClr val="455B99"/>
                </a:solidFill>
              </a:rPr>
              <a:t>Hoe wordt post in de toekomst bezorgd?</a:t>
            </a:r>
            <a:endParaRPr b="1" sz="3000">
              <a:solidFill>
                <a:srgbClr val="455B99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/>
          <p:nvPr/>
        </p:nvSpPr>
        <p:spPr>
          <a:xfrm>
            <a:off x="762575" y="701625"/>
            <a:ext cx="7540200" cy="9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3000">
                <a:solidFill>
                  <a:srgbClr val="455B99"/>
                </a:solidFill>
              </a:rPr>
              <a:t>Hoe gaat een brief van</a:t>
            </a:r>
            <a:endParaRPr sz="3000">
              <a:solidFill>
                <a:srgbClr val="455B9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3000">
                <a:solidFill>
                  <a:srgbClr val="455B99"/>
                </a:solidFill>
              </a:rPr>
              <a:t>brievenbus naar brievenbus?</a:t>
            </a:r>
            <a:endParaRPr sz="3000">
              <a:solidFill>
                <a:srgbClr val="455B99"/>
              </a:solidFill>
            </a:endParaRPr>
          </a:p>
        </p:txBody>
      </p:sp>
      <p:pic>
        <p:nvPicPr>
          <p:cNvPr id="59" name="Google Shape;59;p14" title="DD-PO-OB-levend-programmeren-2.jpg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92900" y="1909325"/>
            <a:ext cx="4558200" cy="25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4" title="play-button-zwart.png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04288" y="2817912"/>
            <a:ext cx="735426" cy="73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/>
        </p:nvSpPr>
        <p:spPr>
          <a:xfrm>
            <a:off x="762575" y="930225"/>
            <a:ext cx="2825400" cy="16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3000">
                <a:solidFill>
                  <a:srgbClr val="455B99"/>
                </a:solidFill>
              </a:rPr>
              <a:t>De postbode is</a:t>
            </a:r>
            <a:endParaRPr sz="3000">
              <a:solidFill>
                <a:srgbClr val="455B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3000">
                <a:solidFill>
                  <a:srgbClr val="455B99"/>
                </a:solidFill>
              </a:rPr>
              <a:t>een belangrijke brief verloren!</a:t>
            </a:r>
            <a:endParaRPr sz="3000">
              <a:solidFill>
                <a:srgbClr val="455B99"/>
              </a:solidFill>
            </a:endParaRPr>
          </a:p>
        </p:txBody>
      </p:sp>
      <p:pic>
        <p:nvPicPr>
          <p:cNvPr id="66" name="Google Shape;66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81425" y="971538"/>
            <a:ext cx="4267227" cy="32004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/>
          <p:nvPr/>
        </p:nvSpPr>
        <p:spPr>
          <a:xfrm>
            <a:off x="762575" y="701625"/>
            <a:ext cx="7540200" cy="9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3000">
                <a:solidFill>
                  <a:srgbClr val="455B99"/>
                </a:solidFill>
              </a:rPr>
              <a:t>Hoe werkt het levend programmeren?</a:t>
            </a:r>
            <a:endParaRPr sz="3000">
              <a:solidFill>
                <a:srgbClr val="455B99"/>
              </a:solidFill>
            </a:endParaRPr>
          </a:p>
        </p:txBody>
      </p:sp>
      <p:pic>
        <p:nvPicPr>
          <p:cNvPr id="72" name="Google Shape;72;p16" title="DD-PO-OB-levend-programmeren-4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21275" y="1395675"/>
            <a:ext cx="3701446" cy="3235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 txBox="1"/>
          <p:nvPr/>
        </p:nvSpPr>
        <p:spPr>
          <a:xfrm>
            <a:off x="762575" y="701625"/>
            <a:ext cx="7540200" cy="9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3000">
                <a:solidFill>
                  <a:srgbClr val="455B99"/>
                </a:solidFill>
              </a:rPr>
              <a:t>Programmeer de postbode met kaarten</a:t>
            </a:r>
            <a:endParaRPr sz="3000">
              <a:solidFill>
                <a:srgbClr val="455B99"/>
              </a:solidFill>
            </a:endParaRPr>
          </a:p>
        </p:txBody>
      </p:sp>
      <p:pic>
        <p:nvPicPr>
          <p:cNvPr id="78" name="Google Shape;78;p17" title="DD-PO-OB-levend-programmeren-5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5350" y="1854925"/>
            <a:ext cx="7913299" cy="191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 txBox="1"/>
          <p:nvPr/>
        </p:nvSpPr>
        <p:spPr>
          <a:xfrm>
            <a:off x="762575" y="701625"/>
            <a:ext cx="7540200" cy="9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3000">
                <a:solidFill>
                  <a:srgbClr val="455B99"/>
                </a:solidFill>
              </a:rPr>
              <a:t>Of zeg wat de postbode moet doen</a:t>
            </a:r>
            <a:endParaRPr sz="3000">
              <a:solidFill>
                <a:srgbClr val="455B99"/>
              </a:solidFill>
            </a:endParaRPr>
          </a:p>
        </p:txBody>
      </p:sp>
      <p:pic>
        <p:nvPicPr>
          <p:cNvPr id="84" name="Google Shape;84;p18" title="DD-PO-OB-levend-programmeren-6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14750" y="1366350"/>
            <a:ext cx="4314501" cy="323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9"/>
          <p:cNvSpPr txBox="1"/>
          <p:nvPr/>
        </p:nvSpPr>
        <p:spPr>
          <a:xfrm>
            <a:off x="762575" y="930225"/>
            <a:ext cx="3809400" cy="16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3000">
                <a:solidFill>
                  <a:srgbClr val="455B99"/>
                </a:solidFill>
              </a:rPr>
              <a:t>We gaan het spel</a:t>
            </a:r>
            <a:endParaRPr sz="3000">
              <a:solidFill>
                <a:srgbClr val="455B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3000">
                <a:solidFill>
                  <a:srgbClr val="455B99"/>
                </a:solidFill>
              </a:rPr>
              <a:t>een paar keer</a:t>
            </a:r>
            <a:endParaRPr sz="3000">
              <a:solidFill>
                <a:srgbClr val="455B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3000">
                <a:solidFill>
                  <a:srgbClr val="455B99"/>
                </a:solidFill>
              </a:rPr>
              <a:t>samen oefenen</a:t>
            </a:r>
            <a:endParaRPr sz="3000">
              <a:solidFill>
                <a:srgbClr val="455B99"/>
              </a:solidFill>
            </a:endParaRPr>
          </a:p>
        </p:txBody>
      </p:sp>
      <p:pic>
        <p:nvPicPr>
          <p:cNvPr id="90" name="Google Shape;90;p19" title="DD-PO-OB-levend-programmeren-7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81425" y="971538"/>
            <a:ext cx="4267227" cy="32004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/>
          <p:nvPr/>
        </p:nvSpPr>
        <p:spPr>
          <a:xfrm>
            <a:off x="762575" y="930225"/>
            <a:ext cx="3809400" cy="16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3000">
                <a:solidFill>
                  <a:srgbClr val="455B99"/>
                </a:solidFill>
              </a:rPr>
              <a:t>Je kunt nu zelf</a:t>
            </a:r>
            <a:endParaRPr sz="3000">
              <a:solidFill>
                <a:srgbClr val="455B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3000">
                <a:solidFill>
                  <a:srgbClr val="455B99"/>
                </a:solidFill>
              </a:rPr>
              <a:t>het spel spelen</a:t>
            </a:r>
            <a:endParaRPr sz="3000">
              <a:solidFill>
                <a:srgbClr val="455B99"/>
              </a:solidFill>
            </a:endParaRPr>
          </a:p>
        </p:txBody>
      </p:sp>
      <p:pic>
        <p:nvPicPr>
          <p:cNvPr id="96" name="Google Shape;96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81425" y="971538"/>
            <a:ext cx="4267227" cy="32004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1"/>
          <p:cNvSpPr txBox="1"/>
          <p:nvPr/>
        </p:nvSpPr>
        <p:spPr>
          <a:xfrm>
            <a:off x="762575" y="930225"/>
            <a:ext cx="3331800" cy="16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3000">
                <a:solidFill>
                  <a:srgbClr val="455B99"/>
                </a:solidFill>
              </a:rPr>
              <a:t>Je kunt het spel</a:t>
            </a:r>
            <a:endParaRPr sz="3000">
              <a:solidFill>
                <a:srgbClr val="455B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3000">
                <a:solidFill>
                  <a:srgbClr val="455B99"/>
                </a:solidFill>
              </a:rPr>
              <a:t>op verschillende manieren moeilijker maken</a:t>
            </a:r>
            <a:endParaRPr sz="3000">
              <a:solidFill>
                <a:srgbClr val="455B99"/>
              </a:solidFill>
            </a:endParaRPr>
          </a:p>
        </p:txBody>
      </p:sp>
      <p:pic>
        <p:nvPicPr>
          <p:cNvPr id="102" name="Google Shape;102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81425" y="971538"/>
            <a:ext cx="4267227" cy="32004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46FD5B7BC0544D96412764ED7642B2" ma:contentTypeVersion="11" ma:contentTypeDescription="Een nieuw document maken." ma:contentTypeScope="" ma:versionID="ae80d9597e0a0a265eca89b13df0edbe">
  <xsd:schema xmlns:xsd="http://www.w3.org/2001/XMLSchema" xmlns:xs="http://www.w3.org/2001/XMLSchema" xmlns:p="http://schemas.microsoft.com/office/2006/metadata/properties" xmlns:ns2="5a25f3cf-063a-418a-ba9d-30d16b52f8b4" xmlns:ns3="ca8a6944-a0f5-40a7-a0d2-863a166fdcde" targetNamespace="http://schemas.microsoft.com/office/2006/metadata/properties" ma:root="true" ma:fieldsID="9515f8bdca54e8ece3f803b214fb3b9c" ns2:_="" ns3:_="">
    <xsd:import namespace="5a25f3cf-063a-418a-ba9d-30d16b52f8b4"/>
    <xsd:import namespace="ca8a6944-a0f5-40a7-a0d2-863a166fdcd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25f3cf-063a-418a-ba9d-30d16b52f8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Afbeeldingtags" ma:readOnly="false" ma:fieldId="{5cf76f15-5ced-4ddc-b409-7134ff3c332f}" ma:taxonomyMulti="true" ma:sspId="2e450492-3d4b-419d-87fc-023a65d7f87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8a6944-a0f5-40a7-a0d2-863a166fdcd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520fa0c-2c8d-4411-a5b9-9bf3443f5fc5}" ma:internalName="TaxCatchAll" ma:showField="CatchAllData" ma:web="ca8a6944-a0f5-40a7-a0d2-863a166fdcd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a8a6944-a0f5-40a7-a0d2-863a166fdcde" xsi:nil="true"/>
    <lcf76f155ced4ddcb4097134ff3c332f xmlns="5a25f3cf-063a-418a-ba9d-30d16b52f8b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4FC591F-E962-4DE4-B5D9-448EC2D43713}"/>
</file>

<file path=customXml/itemProps2.xml><?xml version="1.0" encoding="utf-8"?>
<ds:datastoreItem xmlns:ds="http://schemas.openxmlformats.org/officeDocument/2006/customXml" ds:itemID="{3457F907-3A4E-44D2-8CBE-6353B1B0F11E}"/>
</file>

<file path=customXml/itemProps3.xml><?xml version="1.0" encoding="utf-8"?>
<ds:datastoreItem xmlns:ds="http://schemas.openxmlformats.org/officeDocument/2006/customXml" ds:itemID="{1003AC5F-BF3C-4F15-835C-8F1D82B01425}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0x010100E146FD5B7BC0544D96412764ED7642B2</vt:lpwstr>
  </property>
</Properties>
</file>