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3.xml"/><Relationship Id="rId3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customXml" Target="../customXml/item2.xml"/><Relationship Id="rId2" Type="http://schemas.openxmlformats.org/officeDocument/2006/relationships/viewProps" Target="viewProps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1" Type="http://schemas.openxmlformats.org/officeDocument/2006/relationships/customXml" Target="../customXml/item1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5f166840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5f166840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45f166840b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45f166840b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45f166840b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45f166840b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2831055b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2831055b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Ik zie, ik zie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59" name="Google Shape;59;p14" title="DD-PO-OB-lente-2.png"/>
          <p:cNvPicPr preferRelativeResize="0"/>
          <p:nvPr/>
        </p:nvPicPr>
        <p:blipFill rotWithShape="1">
          <a:blip r:embed="rId4">
            <a:alphaModFix/>
          </a:blip>
          <a:srcRect b="0" l="2642" r="8673" t="0"/>
          <a:stretch/>
        </p:blipFill>
        <p:spPr>
          <a:xfrm>
            <a:off x="3837450" y="564150"/>
            <a:ext cx="4743250" cy="40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762575" y="930225"/>
            <a:ext cx="26787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Zijn er verschillen?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4">
            <a:alphaModFix/>
          </a:blip>
          <a:srcRect b="0" l="2775" r="8540" t="0"/>
          <a:stretch/>
        </p:blipFill>
        <p:spPr>
          <a:xfrm>
            <a:off x="3837450" y="564150"/>
            <a:ext cx="4743250" cy="40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Ra ra, wat ben ik?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1" name="Google Shape;71;p16" title="DD-PO-OB-lente-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75" y="502700"/>
            <a:ext cx="3757625" cy="4260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/>
        </p:nvSpPr>
        <p:spPr>
          <a:xfrm>
            <a:off x="801900" y="1698300"/>
            <a:ext cx="7540200" cy="17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9600">
                <a:solidFill>
                  <a:srgbClr val="455B99"/>
                </a:solidFill>
              </a:rPr>
              <a:t>?</a:t>
            </a:r>
            <a:endParaRPr sz="96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2" ma:contentTypeDescription="Een nieuw document maken." ma:contentTypeScope="" ma:versionID="274cf70196ce5a7aa853d6b0d7d12aad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aa6a049cc8fd16cbfe4481abcbc6be91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24B7766-98B9-4701-BA32-F4DE621CD244}"/>
</file>

<file path=customXml/itemProps2.xml><?xml version="1.0" encoding="utf-8"?>
<ds:datastoreItem xmlns:ds="http://schemas.openxmlformats.org/officeDocument/2006/customXml" ds:itemID="{FD4FE52C-A71B-49F1-A3B5-218043C46BEF}"/>
</file>

<file path=customXml/itemProps3.xml><?xml version="1.0" encoding="utf-8"?>
<ds:datastoreItem xmlns:ds="http://schemas.openxmlformats.org/officeDocument/2006/customXml" ds:itemID="{BB186FB5-E6F1-498A-B66F-FDE2009B4E4C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