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3.xml"/><Relationship Id="rId2" Type="http://schemas.openxmlformats.org/officeDocument/2006/relationships/viewProps" Target="viewProps.xml"/><Relationship Id="rId16"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2831055bb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2831055bb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427c853d7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427c853d7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427c853d7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427c853d7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427c853d7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427c853d7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427c853d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427c853d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2831055bb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2831055bb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427c853d7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427c853d7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427c853d7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427c853d7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5.jpg"/><Relationship Id="rId6" Type="http://schemas.openxmlformats.org/officeDocument/2006/relationships/hyperlink" Target="https://youtu.be/RODOfVGmPuw" TargetMode="External"/><Relationship Id="rId7" Type="http://schemas.openxmlformats.org/officeDocument/2006/relationships/image" Target="../media/image12.png"/><Relationship Id="rId8" Type="http://schemas.openxmlformats.org/officeDocument/2006/relationships/hyperlink" Target="https://youtu.be/RODOfVGmPu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 Id="rId11" Type="http://schemas.openxmlformats.org/officeDocument/2006/relationships/hyperlink" Target="http://www.youtube.com/watch?v=LDDy4m_TiVk" TargetMode="External"/><Relationship Id="rId10" Type="http://schemas.openxmlformats.org/officeDocument/2006/relationships/image" Target="../media/image1.jpg"/><Relationship Id="rId12" Type="http://schemas.openxmlformats.org/officeDocument/2006/relationships/image" Target="../media/image6.jpg"/><Relationship Id="rId9" Type="http://schemas.openxmlformats.org/officeDocument/2006/relationships/hyperlink" Target="http://www.youtube.com/watch?v=8TyplNAQNeU" TargetMode="External"/><Relationship Id="rId5" Type="http://schemas.openxmlformats.org/officeDocument/2006/relationships/hyperlink" Target="http://www.youtube.com/watch?v=oZbk_sLKD74" TargetMode="External"/><Relationship Id="rId6" Type="http://schemas.openxmlformats.org/officeDocument/2006/relationships/image" Target="../media/image5.jpg"/><Relationship Id="rId7" Type="http://schemas.openxmlformats.org/officeDocument/2006/relationships/hyperlink" Target="http://www.youtube.com/watch?v=IQABKwUm1RI" TargetMode="External"/><Relationship Id="rId8"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4.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hyperlink" Target="https://schooltv.nl/video/hoe-verkoop-je-iets-met-reclame-zo-zet-je-een-product-in-de-markt/#q=reclame" TargetMode="External"/><Relationship Id="rId7" Type="http://schemas.openxmlformats.org/officeDocument/2006/relationships/image" Target="../media/image12.png"/><Relationship Id="rId8" Type="http://schemas.openxmlformats.org/officeDocument/2006/relationships/hyperlink" Target="https://schooltv.nl/video/hoe-verkoop-je-iets-met-reclame-zo-zet-je-een-product-in-de-mark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6.jpg"/><Relationship Id="rId5" Type="http://schemas.openxmlformats.org/officeDocument/2006/relationships/hyperlink" Target="https://www.canva.com/" TargetMode="External"/><Relationship Id="rId6" Type="http://schemas.openxmlformats.org/officeDocument/2006/relationships/image" Target="../media/image9.png"/><Relationship Id="rId7" Type="http://schemas.openxmlformats.org/officeDocument/2006/relationships/hyperlink" Target="https://www.canva.com/" TargetMode="External"/><Relationship Id="rId8"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4"/>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59" name="Google Shape;59;p14"/>
          <p:cNvPicPr preferRelativeResize="0"/>
          <p:nvPr/>
        </p:nvPicPr>
        <p:blipFill>
          <a:blip r:embed="rId4">
            <a:alphaModFix/>
          </a:blip>
          <a:stretch>
            <a:fillRect/>
          </a:stretch>
        </p:blipFill>
        <p:spPr>
          <a:xfrm>
            <a:off x="278175" y="145600"/>
            <a:ext cx="2028125" cy="571750"/>
          </a:xfrm>
          <a:prstGeom prst="rect">
            <a:avLst/>
          </a:prstGeom>
          <a:noFill/>
          <a:ln>
            <a:noFill/>
          </a:ln>
        </p:spPr>
      </p:pic>
      <p:pic>
        <p:nvPicPr>
          <p:cNvPr id="60" name="Google Shape;60;p14" title="DD-PO-BB-laat-je-niet-afleiden-2.jpg"/>
          <p:cNvPicPr preferRelativeResize="0"/>
          <p:nvPr/>
        </p:nvPicPr>
        <p:blipFill rotWithShape="1">
          <a:blip r:embed="rId5">
            <a:alphaModFix/>
          </a:blip>
          <a:srcRect b="0" l="0" r="2780" t="0"/>
          <a:stretch/>
        </p:blipFill>
        <p:spPr>
          <a:xfrm>
            <a:off x="846375" y="847988"/>
            <a:ext cx="7451250" cy="2728425"/>
          </a:xfrm>
          <a:prstGeom prst="rect">
            <a:avLst/>
          </a:prstGeom>
          <a:noFill/>
          <a:ln>
            <a:noFill/>
          </a:ln>
        </p:spPr>
      </p:pic>
      <p:pic>
        <p:nvPicPr>
          <p:cNvPr id="61" name="Google Shape;61;p14" title="play-button-zwart.png">
            <a:hlinkClick r:id="rId6"/>
          </p:cNvPr>
          <p:cNvPicPr preferRelativeResize="0"/>
          <p:nvPr/>
        </p:nvPicPr>
        <p:blipFill>
          <a:blip r:embed="rId7">
            <a:alphaModFix/>
          </a:blip>
          <a:stretch>
            <a:fillRect/>
          </a:stretch>
        </p:blipFill>
        <p:spPr>
          <a:xfrm>
            <a:off x="3807038" y="3859163"/>
            <a:ext cx="506274" cy="506274"/>
          </a:xfrm>
          <a:prstGeom prst="rect">
            <a:avLst/>
          </a:prstGeom>
          <a:noFill/>
          <a:ln>
            <a:noFill/>
          </a:ln>
        </p:spPr>
      </p:pic>
      <p:sp>
        <p:nvSpPr>
          <p:cNvPr id="62" name="Google Shape;62;p14"/>
          <p:cNvSpPr txBox="1"/>
          <p:nvPr/>
        </p:nvSpPr>
        <p:spPr>
          <a:xfrm>
            <a:off x="4412363" y="3881463"/>
            <a:ext cx="924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1800" u="sng">
                <a:solidFill>
                  <a:schemeClr val="hlink"/>
                </a:solidFill>
                <a:hlinkClick r:id="rId8"/>
              </a:rPr>
              <a:t>Bekijk</a:t>
            </a:r>
            <a:endParaRPr sz="1800">
              <a:solidFill>
                <a:srgbClr val="59595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6" name="Shape 66"/>
        <p:cNvGrpSpPr/>
        <p:nvPr/>
      </p:nvGrpSpPr>
      <p:grpSpPr>
        <a:xfrm>
          <a:off x="0" y="0"/>
          <a:ext cx="0" cy="0"/>
          <a:chOff x="0" y="0"/>
          <a:chExt cx="0" cy="0"/>
        </a:xfrm>
      </p:grpSpPr>
      <p:pic>
        <p:nvPicPr>
          <p:cNvPr id="67" name="Google Shape;67;p15" title="DD-PO-BB-laat-je-niet-afleiden-3.jpg"/>
          <p:cNvPicPr preferRelativeResize="0"/>
          <p:nvPr/>
        </p:nvPicPr>
        <p:blipFill>
          <a:blip r:embed="rId3">
            <a:alphaModFix/>
          </a:blip>
          <a:stretch>
            <a:fillRect/>
          </a:stretch>
        </p:blipFill>
        <p:spPr>
          <a:xfrm>
            <a:off x="1299525" y="389012"/>
            <a:ext cx="6544950" cy="4365475"/>
          </a:xfrm>
          <a:prstGeom prst="rect">
            <a:avLst/>
          </a:prstGeom>
          <a:noFill/>
          <a:ln>
            <a:noFill/>
          </a:ln>
        </p:spPr>
      </p:pic>
      <p:pic>
        <p:nvPicPr>
          <p:cNvPr id="68" name="Google Shape;68;p15"/>
          <p:cNvPicPr preferRelativeResize="0"/>
          <p:nvPr/>
        </p:nvPicPr>
        <p:blipFill>
          <a:blip r:embed="rId4">
            <a:alphaModFix/>
          </a:blip>
          <a:stretch>
            <a:fillRect/>
          </a:stretch>
        </p:blipFill>
        <p:spPr>
          <a:xfrm>
            <a:off x="0" y="0"/>
            <a:ext cx="9144003" cy="5143500"/>
          </a:xfrm>
          <a:prstGeom prst="rect">
            <a:avLst/>
          </a:prstGeom>
          <a:noFill/>
          <a:ln>
            <a:noFill/>
          </a:ln>
        </p:spPr>
      </p:pic>
      <p:pic>
        <p:nvPicPr>
          <p:cNvPr id="69" name="Google Shape;69;p15"/>
          <p:cNvPicPr preferRelativeResize="0"/>
          <p:nvPr/>
        </p:nvPicPr>
        <p:blipFill>
          <a:blip r:embed="rId5">
            <a:alphaModFix/>
          </a:blip>
          <a:stretch>
            <a:fillRect/>
          </a:stretch>
        </p:blipFill>
        <p:spPr>
          <a:xfrm>
            <a:off x="278175" y="145600"/>
            <a:ext cx="2028125" cy="571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75" name="Google Shape;75;p16"/>
          <p:cNvPicPr preferRelativeResize="0"/>
          <p:nvPr/>
        </p:nvPicPr>
        <p:blipFill>
          <a:blip r:embed="rId4">
            <a:alphaModFix/>
          </a:blip>
          <a:stretch>
            <a:fillRect/>
          </a:stretch>
        </p:blipFill>
        <p:spPr>
          <a:xfrm>
            <a:off x="278175" y="145600"/>
            <a:ext cx="2028125" cy="571750"/>
          </a:xfrm>
          <a:prstGeom prst="rect">
            <a:avLst/>
          </a:prstGeom>
          <a:noFill/>
          <a:ln>
            <a:noFill/>
          </a:ln>
        </p:spPr>
      </p:pic>
      <p:pic>
        <p:nvPicPr>
          <p:cNvPr id="76" name="Google Shape;76;p16" title="DD-PO-BB-laat-je-niet-afleiden-4.jpg"/>
          <p:cNvPicPr preferRelativeResize="0"/>
          <p:nvPr/>
        </p:nvPicPr>
        <p:blipFill rotWithShape="1">
          <a:blip r:embed="rId5">
            <a:alphaModFix/>
          </a:blip>
          <a:srcRect b="0" l="10523" r="8524" t="0"/>
          <a:stretch/>
        </p:blipFill>
        <p:spPr>
          <a:xfrm flipH="1">
            <a:off x="3991160" y="641700"/>
            <a:ext cx="4483490" cy="3860099"/>
          </a:xfrm>
          <a:prstGeom prst="rect">
            <a:avLst/>
          </a:prstGeom>
          <a:noFill/>
          <a:ln>
            <a:noFill/>
          </a:ln>
        </p:spPr>
      </p:pic>
      <p:sp>
        <p:nvSpPr>
          <p:cNvPr id="77" name="Google Shape;77;p16"/>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Aandacht graag!</a:t>
            </a:r>
            <a:endParaRPr sz="3000">
              <a:solidFill>
                <a:srgbClr val="455B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83" name="Google Shape;83;p17"/>
          <p:cNvPicPr preferRelativeResize="0"/>
          <p:nvPr/>
        </p:nvPicPr>
        <p:blipFill>
          <a:blip r:embed="rId4">
            <a:alphaModFix/>
          </a:blip>
          <a:stretch>
            <a:fillRect/>
          </a:stretch>
        </p:blipFill>
        <p:spPr>
          <a:xfrm>
            <a:off x="278175" y="145600"/>
            <a:ext cx="2028125" cy="571750"/>
          </a:xfrm>
          <a:prstGeom prst="rect">
            <a:avLst/>
          </a:prstGeom>
          <a:noFill/>
          <a:ln>
            <a:noFill/>
          </a:ln>
        </p:spPr>
      </p:pic>
      <p:pic>
        <p:nvPicPr>
          <p:cNvPr descr="Caissière Myriam is vandaag door 30% van de klanten genegeerd. #DOESLIEF&#10;❯ Abonneer nu op SIRE:&#10;https://www.youtube.com/subscription_center?add_user=SIREcampagnes&#10;&#10;Vond je deze video leuk? Like! &#10;&#10;❯ #DOESLIEF is de SIRE campagne van 2019. We zijn steeds minder aardig tegen elkaar. Op straat, op sociale media, in het verkeer, in het openbaar vervoer, op het sportveld en in de supermarkt. Met de #DOESLIEF campagne met veel voorbeelden van onaardig gedrag, houdt SIRE Nederland een spiegel voor. Zo hoopt SIRE dat mensen zich realiseren dat niemand beter wordt van onaardig gedrag. En dat aardig gedrag loont. Centraal in de campagne staat #DOESLIEF. We laten harde statistieken zien, maar ook voorbeelden van klein dagelijks onaardig gedrag. Met de #DOESLIEF campagne hopen we dat mensen zich realiseren dat onaardig gedrag nergens voor nodig is en kwetsend voor de ander. Met het ontwapenende ‘#DOESLIEF’ spoort SIRE Nederland aan om elkaar met één woord aan te spreken op onaardig gedrag. Daarmee willen we Nederland een beetje mooier maken.&#10;&#10;Meer info? Check onze website: https://www.sire.nl &#10;&#10;❯ Wil je meer zien van SIRE, bekijk hier eerdere campagnes:&#10;DOESLIEF&#10;https://www.youtube.com/playlist?list=PLrFvuebSHvoAdrWaQ4PnQ3y6rZRazPbCz&#10;&#10;WAARDEER HET. REPAREER HET &#10;https://www.youtube.com/playlist?list=PLrFvuebSHvoBeOS9cWMlrB0JBeDM85NuS&#10; &#10;LAAT JIJ JOUW JONGEN GENOEG JONGEN ZIJN? &#10;https://www.youtube.com/playlist?list=PLrFvuebSHvoBs8yaDp5uxTzXrF5rUHyzM&#10; &#10;LUISTER NAAR DE TOEKOMST &#10;https://www.youtube.com/playlist?list=PLrFvuebSHvoC7aRnYEFieL6Q9jeQaa5bE&#10;&#10;VOOR WIE DOE JIJ HET EIGENLIJK?&#10;https://www.youtube.com/playlist?list=PLrFvuebSHvoC9wX6iWj1x4cct6ci34ywu&#10;&#10;▼▼▼▼▼▼▼▼▼▼▼▼▼▼▼▼▼▼▼▼▼▼▼&#10;&#10;❯ Stichting Ideële Reclame SIRE is een onafhankelijke stichting die inmiddels al meer dan 50 jaar bestaat en al 113 campagnes heeft gerealiseerd. Met behulp van reclamecampagnes brengen we maatschappelijke onderwerpen onder de aandacht van het Nederlandse publiek, opinieleiders en besluitvormers. &#10;&#10;SIRE doet dit door middel van ideële reclame, dus niet via commerciële reclame. SIRE wil mensen wakker schudden, aanzetten tot nadenken, lastige zaken bespreekbaar maken, het debat aanjagen en mensen in beweging krijgen. Hen laten beseffen dat sommige kwesties die weinig of geen aandacht krijgen, dit wel verdienen. Met haar campagnes wil SIRE de maatschappij een beetje mooier maken. &#10;&#10;❯ Op de hoogte blijven van het laatste SIRE-nieuws?&#10;Website: https://www.sire.nl &#10;Facebook: https://www.facebook.com/Sirecampagnes/&#10;Twitter: https://twitter.com/stichtingsire&#10;LinkedIn: https://www.linkedin.com/company/sire---stichting-ide%C3%ABle-reclame/?originalSubdomain=nl&#10;&#10;#SIRE #SIREcampagne #DOESLIEF" id="84" name="Google Shape;84;p17" title="#DOESLIEF | Cassièrre negeren | SIRE | 2019">
            <a:hlinkClick r:id="rId5"/>
          </p:cNvPr>
          <p:cNvPicPr preferRelativeResize="0"/>
          <p:nvPr/>
        </p:nvPicPr>
        <p:blipFill>
          <a:blip r:embed="rId6">
            <a:alphaModFix/>
          </a:blip>
          <a:stretch>
            <a:fillRect/>
          </a:stretch>
        </p:blipFill>
        <p:spPr>
          <a:xfrm>
            <a:off x="1447800" y="781050"/>
            <a:ext cx="3048000" cy="1714500"/>
          </a:xfrm>
          <a:prstGeom prst="rect">
            <a:avLst/>
          </a:prstGeom>
          <a:noFill/>
          <a:ln>
            <a:noFill/>
          </a:ln>
        </p:spPr>
      </p:pic>
      <p:pic>
        <p:nvPicPr>
          <p:cNvPr descr="SIRE Vuurwerk Reclamespot uit 1987 &#10;Met Hans Otjes en Andre van Duin&#10;&#10; 🎬SUBSCRIBE: https://www.youtube.com/user/spankJoh...&#10;&#10;#JohnDoe 2018&#10;--------------------------------------------------------------------------------&#10;Facebook: https://www.facebook.com/ferry.tail.16&#10;Instagram:https://www.instagram.com/johndoe_pyr...&#10;---------------------------------------------------------------------------------&#10;Vuurwerk - Firework - Fajerwerki - Ohnostroje - &#10;Fuoci d'artificio - fuego artificial - Feuerwerk&#10;---------------------------------------------------------------------------------&#10;DISCLAIMER:&#10;Wij sporen niemand aan tot het kopen, het  zelf maken en afsteken van vuurwerk. &#10;Ook zijn wij niet verantwoordelijk voor de gevolgen van onverantwoordelijk gebruik van vuurwerk! &#10;Al ons vuurwerk is afgelopen jaarwisseling door deskundige afgestoken.&#10;&#10;#JohnDoe #Jeugdsentiment #Nostalgie" id="85" name="Google Shape;85;p17" title="Verknal je toekomst niet! - SIRE [1987]">
            <a:hlinkClick r:id="rId7"/>
          </p:cNvPr>
          <p:cNvPicPr preferRelativeResize="0"/>
          <p:nvPr/>
        </p:nvPicPr>
        <p:blipFill>
          <a:blip r:embed="rId8">
            <a:alphaModFix/>
          </a:blip>
          <a:stretch>
            <a:fillRect/>
          </a:stretch>
        </p:blipFill>
        <p:spPr>
          <a:xfrm>
            <a:off x="4648200" y="781050"/>
            <a:ext cx="3048000" cy="1714500"/>
          </a:xfrm>
          <a:prstGeom prst="rect">
            <a:avLst/>
          </a:prstGeom>
          <a:noFill/>
          <a:ln>
            <a:noFill/>
          </a:ln>
        </p:spPr>
      </p:pic>
      <p:pic>
        <p:nvPicPr>
          <p:cNvPr descr="SIRE - Campagne Digitaal Pesten 2006, music by Monc Music, Amsterdam" id="86" name="Google Shape;86;p17" title="SIRE - Digitaal Pesten">
            <a:hlinkClick r:id="rId9"/>
          </p:cNvPr>
          <p:cNvPicPr preferRelativeResize="0"/>
          <p:nvPr/>
        </p:nvPicPr>
        <p:blipFill>
          <a:blip r:embed="rId10">
            <a:alphaModFix/>
          </a:blip>
          <a:stretch>
            <a:fillRect/>
          </a:stretch>
        </p:blipFill>
        <p:spPr>
          <a:xfrm>
            <a:off x="1447800" y="2647950"/>
            <a:ext cx="3048000" cy="1714500"/>
          </a:xfrm>
          <a:prstGeom prst="rect">
            <a:avLst/>
          </a:prstGeom>
          <a:noFill/>
          <a:ln>
            <a:noFill/>
          </a:ln>
        </p:spPr>
      </p:pic>
      <p:pic>
        <p:nvPicPr>
          <p:cNvPr descr="Download / Stream 'Smoorverliefd' nu overal via: https://Snelle.lnk.to/Smoorverliefd&#10;&#10;Abonneer je nu ook op ons kanaal: http://bit.ly/subscribe-Roq-n-Rolla &#10;&#10;Snelle vertelt met 'Smoorverliefd' het verhaal van twee verliefde tieners die door een ongeluk niet meer samen zijn. Als inspiratie voor dit nummer ging Snelle in gesprek met jongeren die door afleiding van hun telefoon een ongeluk hebben gehad. Deze aangrijpende verhalen vormden de inspiratie voor de nieuwe song. De bijbehorende, impactvolle videoclip is onderdeel van een bewustwordingscampagne in samenwerking met Interpolis. &#10;&#10;Download de PhoNo app hier: &#10;Android: https://play.google.com/store/apps/details?id=com.purple.interpolis.fietsmodus&amp;hl=nl &#10;Apple: https://apps.apple.com/nl/app/phono/id1469050918&#10;&#10;Volg Snelle hier: &#10;Facebook: https://www.facebook.com/MCSnelle/ &#10;Instagram: https://www.instagram.com/mcsnelle/ &#10;Spotify: http://bit.ly/SnelleSpotify&#10;&#10;En volg ook ROQ ’N ROLLA Music:&#10;Facebook. https://www.facebook.com/roqnrollamusic/&#10;Instagram: https://www.instagram.com/roqnrollamusic/&#10;Spotify: https://RoqNRolla.lnk.to/NewReleases&#10;&#10;Video Credits: &#10;&#10;Concept - Wefilm Concepts&#10;Creative director - Roel Welling&#10;Creative - Glenn van de Dood&#10;Creative - Boudewijn Bosman&#10;Strategy - Ruben Cusell&#10; &#10;Production company - Wefilm&#10;Head of production - Rogier Sol&#10;Managing director - Bas Welling&#10; &#10;Director - Lennart Verstegen&#10;Producer - Beau van Assem&#10; &#10;Jongen - Walt Klink&#10;Meisje - Faye Kimmijser&#10; &#10;Casting - Nuray Kursun&#10;Production manager -  Emeline Bakker&#10;First A.D. - Thom Arends&#10;First A.D. - Pieter Veenhof&#10;Director of photography - Stephan Polman&#10;Focus puller - Pancsi Puts&#10;Focus puller - Vincent van Willegen&#10;2nd A.C - Luc Roes&#10;Gaffer - Paul Wilens&#10;Best boy - Karina van den Berg&#10;Electricien - Ryan Shaminee&#10;Electricien - Mees Swinkels&#10;Key grip - Mike Laureys - Gripwise&#10;Stylist - Minke Lunter&#10;Styling assistant - Luna van den Berg&#10;Styling Snelle - Cillie Rigters&#10;Make up &amp; hair Snelle - Linsey Ladru&#10;Art director - Loïs Beker&#10;Assistant art department - Eefje Helmus&#10;Picture Vehicles - Car casting Holland&#10;Sound on set - Noah Pepper&#10;Locatie manager - Rob Ijpelaar&#10;Location scouting - Marie Lou - Loucations&#10;Production assistant - Bauke Boneschansker&#10;Production assistant - Gess Sumter&#10;Production assistant - Cézanne van der Wiel&#10;Production assistant - Sebastiaan Barten&#10;Caterer - Nanja Theus&#10;Director documentary - Dennis Lubbers&#10; &#10;Editor - Patrick Schonewille&#10;VFX - The Outpost&#10;Color grading - Barry Clarke - Captcha!&#10;Sound design - Haaifaai&#10;&#10;projectleider: Vincent Hagen&#10;Responsible Interpolis - Kim Smulders, Bart de Vries, Miquette Vossen&#10; &#10;Met bijzondere dank aan Maloney Amsterdam, het Vitus college Bussum, alle figuranten, Gemeente Castricum, Allard Geerlings en Tafeltennisvereniging Castricum.&#10;&#10;Copyright: 2020 ROQ 'N Rolla Music V.O.F. in cooperation with Cloud 9 Recordings B.V.&#10;&#10;#Snelle #Smoorverliefd #PhoNo" id="87" name="Google Shape;87;p17" title="Snelle - Smoorverliefd (prod. Donda Nisha)">
            <a:hlinkClick r:id="rId11"/>
          </p:cNvPr>
          <p:cNvPicPr preferRelativeResize="0"/>
          <p:nvPr/>
        </p:nvPicPr>
        <p:blipFill>
          <a:blip r:embed="rId12">
            <a:alphaModFix/>
          </a:blip>
          <a:stretch>
            <a:fillRect/>
          </a:stretch>
        </p:blipFill>
        <p:spPr>
          <a:xfrm>
            <a:off x="4648200" y="264795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8" title="DD-PO-BB-laat-je-niet-afleiden-9.jpg"/>
          <p:cNvPicPr preferRelativeResize="0"/>
          <p:nvPr/>
        </p:nvPicPr>
        <p:blipFill>
          <a:blip r:embed="rId3">
            <a:alphaModFix/>
          </a:blip>
          <a:stretch>
            <a:fillRect/>
          </a:stretch>
        </p:blipFill>
        <p:spPr>
          <a:xfrm>
            <a:off x="4028200" y="382237"/>
            <a:ext cx="4729000" cy="4379024"/>
          </a:xfrm>
          <a:prstGeom prst="rect">
            <a:avLst/>
          </a:prstGeom>
          <a:noFill/>
          <a:ln>
            <a:noFill/>
          </a:ln>
        </p:spPr>
      </p:pic>
      <p:pic>
        <p:nvPicPr>
          <p:cNvPr id="93" name="Google Shape;93;p18"/>
          <p:cNvPicPr preferRelativeResize="0"/>
          <p:nvPr/>
        </p:nvPicPr>
        <p:blipFill>
          <a:blip r:embed="rId4">
            <a:alphaModFix/>
          </a:blip>
          <a:stretch>
            <a:fillRect/>
          </a:stretch>
        </p:blipFill>
        <p:spPr>
          <a:xfrm>
            <a:off x="0" y="0"/>
            <a:ext cx="9144003" cy="5143500"/>
          </a:xfrm>
          <a:prstGeom prst="rect">
            <a:avLst/>
          </a:prstGeom>
          <a:noFill/>
          <a:ln>
            <a:noFill/>
          </a:ln>
        </p:spPr>
      </p:pic>
      <p:pic>
        <p:nvPicPr>
          <p:cNvPr id="94" name="Google Shape;94;p18"/>
          <p:cNvPicPr preferRelativeResize="0"/>
          <p:nvPr/>
        </p:nvPicPr>
        <p:blipFill>
          <a:blip r:embed="rId5">
            <a:alphaModFix/>
          </a:blip>
          <a:stretch>
            <a:fillRect/>
          </a:stretch>
        </p:blipFill>
        <p:spPr>
          <a:xfrm>
            <a:off x="278175" y="145600"/>
            <a:ext cx="2028125" cy="571750"/>
          </a:xfrm>
          <a:prstGeom prst="rect">
            <a:avLst/>
          </a:prstGeom>
          <a:noFill/>
          <a:ln>
            <a:noFill/>
          </a:ln>
        </p:spPr>
      </p:pic>
      <p:sp>
        <p:nvSpPr>
          <p:cNvPr id="95" name="Google Shape;95;p18"/>
          <p:cNvSpPr txBox="1"/>
          <p:nvPr/>
        </p:nvSpPr>
        <p:spPr>
          <a:xfrm>
            <a:off x="762575" y="930225"/>
            <a:ext cx="26421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Mag alles?</a:t>
            </a:r>
            <a:endParaRPr sz="3000">
              <a:solidFill>
                <a:srgbClr val="455B9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9" title="DD-PO-BB-laat-je-niet-afleiden-10.jpg"/>
          <p:cNvPicPr preferRelativeResize="0"/>
          <p:nvPr/>
        </p:nvPicPr>
        <p:blipFill rotWithShape="1">
          <a:blip r:embed="rId3">
            <a:alphaModFix/>
          </a:blip>
          <a:srcRect b="10237" l="1481" r="1023" t="10467"/>
          <a:stretch/>
        </p:blipFill>
        <p:spPr>
          <a:xfrm flipH="1">
            <a:off x="47275" y="297150"/>
            <a:ext cx="9007050" cy="4549201"/>
          </a:xfrm>
          <a:prstGeom prst="rect">
            <a:avLst/>
          </a:prstGeom>
          <a:noFill/>
          <a:ln>
            <a:noFill/>
          </a:ln>
        </p:spPr>
      </p:pic>
      <p:pic>
        <p:nvPicPr>
          <p:cNvPr id="101" name="Google Shape;101;p19"/>
          <p:cNvPicPr preferRelativeResize="0"/>
          <p:nvPr/>
        </p:nvPicPr>
        <p:blipFill>
          <a:blip r:embed="rId4">
            <a:alphaModFix/>
          </a:blip>
          <a:stretch>
            <a:fillRect/>
          </a:stretch>
        </p:blipFill>
        <p:spPr>
          <a:xfrm>
            <a:off x="0" y="0"/>
            <a:ext cx="9144003" cy="5143500"/>
          </a:xfrm>
          <a:prstGeom prst="rect">
            <a:avLst/>
          </a:prstGeom>
          <a:noFill/>
          <a:ln>
            <a:noFill/>
          </a:ln>
        </p:spPr>
      </p:pic>
      <p:pic>
        <p:nvPicPr>
          <p:cNvPr id="102" name="Google Shape;102;p19"/>
          <p:cNvPicPr preferRelativeResize="0"/>
          <p:nvPr/>
        </p:nvPicPr>
        <p:blipFill>
          <a:blip r:embed="rId5">
            <a:alphaModFix/>
          </a:blip>
          <a:stretch>
            <a:fillRect/>
          </a:stretch>
        </p:blipFill>
        <p:spPr>
          <a:xfrm>
            <a:off x="278175" y="145600"/>
            <a:ext cx="2028125" cy="571750"/>
          </a:xfrm>
          <a:prstGeom prst="rect">
            <a:avLst/>
          </a:prstGeom>
          <a:noFill/>
          <a:ln>
            <a:noFill/>
          </a:ln>
        </p:spPr>
      </p:pic>
      <p:pic>
        <p:nvPicPr>
          <p:cNvPr id="103" name="Google Shape;103;p19" title="play-button-zwart.png">
            <a:hlinkClick r:id="rId6"/>
          </p:cNvPr>
          <p:cNvPicPr preferRelativeResize="0"/>
          <p:nvPr/>
        </p:nvPicPr>
        <p:blipFill>
          <a:blip r:embed="rId7">
            <a:alphaModFix/>
          </a:blip>
          <a:stretch>
            <a:fillRect/>
          </a:stretch>
        </p:blipFill>
        <p:spPr>
          <a:xfrm>
            <a:off x="762575" y="1834038"/>
            <a:ext cx="506274" cy="506274"/>
          </a:xfrm>
          <a:prstGeom prst="rect">
            <a:avLst/>
          </a:prstGeom>
          <a:noFill/>
          <a:ln>
            <a:noFill/>
          </a:ln>
        </p:spPr>
      </p:pic>
      <p:sp>
        <p:nvSpPr>
          <p:cNvPr id="104" name="Google Shape;104;p19"/>
          <p:cNvSpPr txBox="1"/>
          <p:nvPr/>
        </p:nvSpPr>
        <p:spPr>
          <a:xfrm>
            <a:off x="1367900" y="1856338"/>
            <a:ext cx="924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1800" u="sng">
                <a:solidFill>
                  <a:schemeClr val="hlink"/>
                </a:solidFill>
                <a:hlinkClick r:id="rId8"/>
              </a:rPr>
              <a:t>Bekijk</a:t>
            </a:r>
            <a:endParaRPr sz="1800">
              <a:solidFill>
                <a:srgbClr val="595959"/>
              </a:solidFill>
            </a:endParaRPr>
          </a:p>
        </p:txBody>
      </p:sp>
      <p:sp>
        <p:nvSpPr>
          <p:cNvPr id="105" name="Google Shape;105;p19"/>
          <p:cNvSpPr txBox="1"/>
          <p:nvPr/>
        </p:nvSpPr>
        <p:spPr>
          <a:xfrm>
            <a:off x="762575" y="930225"/>
            <a:ext cx="1783500" cy="655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Reclame</a:t>
            </a:r>
            <a:endParaRPr sz="3000">
              <a:solidFill>
                <a:srgbClr val="455B9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0"/>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111" name="Google Shape;111;p20"/>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112" name="Google Shape;112;p20"/>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En nu jij!</a:t>
            </a:r>
            <a:endParaRPr sz="3000">
              <a:solidFill>
                <a:srgbClr val="455B99"/>
              </a:solidFill>
            </a:endParaRPr>
          </a:p>
        </p:txBody>
      </p:sp>
      <p:pic>
        <p:nvPicPr>
          <p:cNvPr id="113" name="Google Shape;113;p20" title="icoon-bekijken.png">
            <a:hlinkClick r:id="rId5"/>
          </p:cNvPr>
          <p:cNvPicPr preferRelativeResize="0"/>
          <p:nvPr/>
        </p:nvPicPr>
        <p:blipFill>
          <a:blip r:embed="rId6">
            <a:alphaModFix/>
          </a:blip>
          <a:stretch>
            <a:fillRect/>
          </a:stretch>
        </p:blipFill>
        <p:spPr>
          <a:xfrm>
            <a:off x="5752500" y="788813"/>
            <a:ext cx="498925" cy="498925"/>
          </a:xfrm>
          <a:prstGeom prst="rect">
            <a:avLst/>
          </a:prstGeom>
          <a:noFill/>
          <a:ln>
            <a:noFill/>
          </a:ln>
        </p:spPr>
      </p:pic>
      <p:sp>
        <p:nvSpPr>
          <p:cNvPr id="114" name="Google Shape;114;p20"/>
          <p:cNvSpPr txBox="1"/>
          <p:nvPr/>
        </p:nvSpPr>
        <p:spPr>
          <a:xfrm>
            <a:off x="6354150" y="807425"/>
            <a:ext cx="924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1800" u="sng">
                <a:solidFill>
                  <a:schemeClr val="hlink"/>
                </a:solidFill>
                <a:hlinkClick r:id="rId7"/>
              </a:rPr>
              <a:t>Bekijk</a:t>
            </a:r>
            <a:endParaRPr sz="1800">
              <a:solidFill>
                <a:srgbClr val="595959"/>
              </a:solidFill>
            </a:endParaRPr>
          </a:p>
        </p:txBody>
      </p:sp>
      <p:pic>
        <p:nvPicPr>
          <p:cNvPr id="115" name="Google Shape;115;p20" title="DD-PO-BB-laat-je-niet-afleiden-12.png"/>
          <p:cNvPicPr preferRelativeResize="0"/>
          <p:nvPr/>
        </p:nvPicPr>
        <p:blipFill>
          <a:blip r:embed="rId8">
            <a:alphaModFix/>
          </a:blip>
          <a:stretch>
            <a:fillRect/>
          </a:stretch>
        </p:blipFill>
        <p:spPr>
          <a:xfrm>
            <a:off x="3619848" y="1756931"/>
            <a:ext cx="4868227" cy="2740894"/>
          </a:xfrm>
          <a:prstGeom prst="rect">
            <a:avLst/>
          </a:prstGeom>
          <a:noFill/>
          <a:ln>
            <a:noFill/>
          </a:ln>
        </p:spPr>
      </p:pic>
      <p:pic>
        <p:nvPicPr>
          <p:cNvPr id="116" name="Google Shape;116;p20" title="DD-PO-BB-laat-je-niet-afleiden-11.jpg"/>
          <p:cNvPicPr preferRelativeResize="0"/>
          <p:nvPr/>
        </p:nvPicPr>
        <p:blipFill>
          <a:blip r:embed="rId9">
            <a:alphaModFix/>
          </a:blip>
          <a:stretch>
            <a:fillRect/>
          </a:stretch>
        </p:blipFill>
        <p:spPr>
          <a:xfrm>
            <a:off x="655925" y="1756925"/>
            <a:ext cx="2740903" cy="2740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8DAE7"/>
        </a:solidFill>
      </p:bgPr>
    </p:bg>
    <p:spTree>
      <p:nvGrpSpPr>
        <p:cNvPr id="120" name="Shape 120"/>
        <p:cNvGrpSpPr/>
        <p:nvPr/>
      </p:nvGrpSpPr>
      <p:grpSpPr>
        <a:xfrm>
          <a:off x="0" y="0"/>
          <a:ext cx="0" cy="0"/>
          <a:chOff x="0" y="0"/>
          <a:chExt cx="0" cy="0"/>
        </a:xfrm>
      </p:grpSpPr>
      <p:pic>
        <p:nvPicPr>
          <p:cNvPr id="121" name="Google Shape;121;p21"/>
          <p:cNvPicPr preferRelativeResize="0"/>
          <p:nvPr/>
        </p:nvPicPr>
        <p:blipFill>
          <a:blip r:embed="rId3">
            <a:alphaModFix/>
          </a:blip>
          <a:stretch>
            <a:fillRect/>
          </a:stretch>
        </p:blipFill>
        <p:spPr>
          <a:xfrm>
            <a:off x="278175" y="145600"/>
            <a:ext cx="2028125" cy="571750"/>
          </a:xfrm>
          <a:prstGeom prst="rect">
            <a:avLst/>
          </a:prstGeom>
          <a:noFill/>
          <a:ln>
            <a:noFill/>
          </a:ln>
        </p:spPr>
      </p:pic>
      <p:grpSp>
        <p:nvGrpSpPr>
          <p:cNvPr id="122" name="Google Shape;122;p21"/>
          <p:cNvGrpSpPr/>
          <p:nvPr/>
        </p:nvGrpSpPr>
        <p:grpSpPr>
          <a:xfrm>
            <a:off x="1375650" y="1142850"/>
            <a:ext cx="6392700" cy="2857800"/>
            <a:chOff x="1502300" y="1304425"/>
            <a:chExt cx="6392700" cy="2857800"/>
          </a:xfrm>
        </p:grpSpPr>
        <p:sp>
          <p:nvSpPr>
            <p:cNvPr id="123" name="Google Shape;123;p21"/>
            <p:cNvSpPr txBox="1"/>
            <p:nvPr/>
          </p:nvSpPr>
          <p:spPr>
            <a:xfrm>
              <a:off x="1502300" y="1304425"/>
              <a:ext cx="6392700" cy="2857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1800">
                  <a:solidFill>
                    <a:srgbClr val="455B99"/>
                  </a:solidFill>
                </a:rPr>
                <a:t> En dus…</a:t>
              </a:r>
              <a:endParaRPr b="1" sz="1800">
                <a:solidFill>
                  <a:srgbClr val="455B99"/>
                </a:solidFill>
              </a:endParaRPr>
            </a:p>
            <a:p>
              <a:pPr indent="0" lvl="0" marL="0" rtl="0" algn="l">
                <a:spcBef>
                  <a:spcPts val="0"/>
                </a:spcBef>
                <a:spcAft>
                  <a:spcPts val="0"/>
                </a:spcAft>
                <a:buNone/>
              </a:pPr>
              <a:r>
                <a:t/>
              </a:r>
              <a:endParaRPr sz="1800">
                <a:solidFill>
                  <a:srgbClr val="455B99"/>
                </a:solidFill>
              </a:endParaRPr>
            </a:p>
          </p:txBody>
        </p:sp>
        <p:sp>
          <p:nvSpPr>
            <p:cNvPr id="124" name="Google Shape;124;p21"/>
            <p:cNvSpPr txBox="1"/>
            <p:nvPr/>
          </p:nvSpPr>
          <p:spPr>
            <a:xfrm>
              <a:off x="1982875" y="1760975"/>
              <a:ext cx="5802000" cy="2401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nl" sz="1800">
                  <a:solidFill>
                    <a:srgbClr val="455B99"/>
                  </a:solidFill>
                </a:rPr>
                <a:t>… heb je ervaren dat afleiding effect heeft op je concentratie;</a:t>
              </a:r>
              <a:endParaRPr sz="1800">
                <a:solidFill>
                  <a:srgbClr val="455B99"/>
                </a:solidFill>
              </a:endParaRPr>
            </a:p>
            <a:p>
              <a:pPr indent="0" lvl="0" marL="0" rtl="0" algn="l">
                <a:spcBef>
                  <a:spcPts val="0"/>
                </a:spcBef>
                <a:spcAft>
                  <a:spcPts val="0"/>
                </a:spcAft>
                <a:buClr>
                  <a:schemeClr val="dk1"/>
                </a:buClr>
                <a:buSzPts val="1100"/>
                <a:buFont typeface="Arial"/>
                <a:buNone/>
              </a:pPr>
              <a:r>
                <a:rPr lang="nl" sz="1800">
                  <a:solidFill>
                    <a:srgbClr val="455B99"/>
                  </a:solidFill>
                </a:rPr>
                <a:t>… heb je geleerd dat SIRE filmpjes maakt om aandacht te vragen voor maatschappelijke problemen;</a:t>
              </a:r>
              <a:endParaRPr sz="1800">
                <a:solidFill>
                  <a:srgbClr val="455B99"/>
                </a:solidFill>
              </a:endParaRPr>
            </a:p>
            <a:p>
              <a:pPr indent="0" lvl="0" marL="0" rtl="0" algn="l">
                <a:spcBef>
                  <a:spcPts val="0"/>
                </a:spcBef>
                <a:spcAft>
                  <a:spcPts val="0"/>
                </a:spcAft>
                <a:buClr>
                  <a:schemeClr val="dk1"/>
                </a:buClr>
                <a:buSzPts val="1100"/>
                <a:buFont typeface="Arial"/>
                <a:buNone/>
              </a:pPr>
              <a:r>
                <a:rPr lang="nl" sz="1800">
                  <a:solidFill>
                    <a:srgbClr val="455B99"/>
                  </a:solidFill>
                </a:rPr>
                <a:t>… heb je nagedacht over de vraag of alles mag als het gaat om het gedrag van mensen positief veranderen;</a:t>
              </a:r>
              <a:endParaRPr sz="1800">
                <a:solidFill>
                  <a:srgbClr val="455B99"/>
                </a:solidFill>
              </a:endParaRPr>
            </a:p>
            <a:p>
              <a:pPr indent="0" lvl="0" marL="0" rtl="0" algn="l">
                <a:spcBef>
                  <a:spcPts val="0"/>
                </a:spcBef>
                <a:spcAft>
                  <a:spcPts val="0"/>
                </a:spcAft>
                <a:buNone/>
              </a:pPr>
              <a:r>
                <a:rPr lang="nl" sz="1800">
                  <a:solidFill>
                    <a:srgbClr val="455B99"/>
                  </a:solidFill>
                </a:rPr>
                <a:t>… heb je gewerkt aan een storyboard voor een ‘SIRE’-filmpje.</a:t>
              </a:r>
              <a:endParaRPr sz="1800">
                <a:solidFill>
                  <a:srgbClr val="455B99"/>
                </a:solidFill>
              </a:endParaRPr>
            </a:p>
          </p:txBody>
        </p:sp>
        <p:pic>
          <p:nvPicPr>
            <p:cNvPr id="125" name="Google Shape;125;p21" title="DD-PO-BB-laat-je-niet-afleiden-13.png"/>
            <p:cNvPicPr preferRelativeResize="0"/>
            <p:nvPr/>
          </p:nvPicPr>
          <p:blipFill rotWithShape="1">
            <a:blip r:embed="rId4">
              <a:alphaModFix/>
            </a:blip>
            <a:srcRect b="20283" l="18190" r="22728" t="18178"/>
            <a:stretch/>
          </p:blipFill>
          <p:spPr>
            <a:xfrm>
              <a:off x="1704050" y="1834325"/>
              <a:ext cx="278825" cy="290425"/>
            </a:xfrm>
            <a:prstGeom prst="rect">
              <a:avLst/>
            </a:prstGeom>
            <a:noFill/>
            <a:ln>
              <a:noFill/>
            </a:ln>
          </p:spPr>
        </p:pic>
        <p:pic>
          <p:nvPicPr>
            <p:cNvPr id="126" name="Google Shape;126;p21" title="DD-PO-BB-laat-je-niet-afleiden-13.png"/>
            <p:cNvPicPr preferRelativeResize="0"/>
            <p:nvPr/>
          </p:nvPicPr>
          <p:blipFill rotWithShape="1">
            <a:blip r:embed="rId4">
              <a:alphaModFix/>
            </a:blip>
            <a:srcRect b="20283" l="18190" r="22728" t="18178"/>
            <a:stretch/>
          </p:blipFill>
          <p:spPr>
            <a:xfrm>
              <a:off x="1704050" y="2375163"/>
              <a:ext cx="278825" cy="290425"/>
            </a:xfrm>
            <a:prstGeom prst="rect">
              <a:avLst/>
            </a:prstGeom>
            <a:noFill/>
            <a:ln>
              <a:noFill/>
            </a:ln>
          </p:spPr>
        </p:pic>
        <p:pic>
          <p:nvPicPr>
            <p:cNvPr id="127" name="Google Shape;127;p21" title="DD-PO-BB-laat-je-niet-afleiden-13.png"/>
            <p:cNvPicPr preferRelativeResize="0"/>
            <p:nvPr/>
          </p:nvPicPr>
          <p:blipFill rotWithShape="1">
            <a:blip r:embed="rId4">
              <a:alphaModFix/>
            </a:blip>
            <a:srcRect b="20283" l="18190" r="22728" t="18178"/>
            <a:stretch/>
          </p:blipFill>
          <p:spPr>
            <a:xfrm>
              <a:off x="1704050" y="3487825"/>
              <a:ext cx="278825" cy="290425"/>
            </a:xfrm>
            <a:prstGeom prst="rect">
              <a:avLst/>
            </a:prstGeom>
            <a:noFill/>
            <a:ln>
              <a:noFill/>
            </a:ln>
          </p:spPr>
        </p:pic>
        <p:pic>
          <p:nvPicPr>
            <p:cNvPr id="128" name="Google Shape;128;p21" title="DD-PO-BB-laat-je-niet-afleiden-13.png"/>
            <p:cNvPicPr preferRelativeResize="0"/>
            <p:nvPr/>
          </p:nvPicPr>
          <p:blipFill rotWithShape="1">
            <a:blip r:embed="rId4">
              <a:alphaModFix/>
            </a:blip>
            <a:srcRect b="20283" l="18190" r="22728" t="18178"/>
            <a:stretch/>
          </p:blipFill>
          <p:spPr>
            <a:xfrm>
              <a:off x="1704050" y="2931488"/>
              <a:ext cx="278825" cy="290425"/>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2" ma:contentTypeDescription="Een nieuw document maken." ma:contentTypeScope="" ma:versionID="6585a95a0d3b3b7980759112fefa4c36">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b386a5b4e7f7243b36a4081d125e4d4a"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7FCCEC3-D332-42AF-8A06-30FADF94BC50}"/>
</file>

<file path=customXml/itemProps2.xml><?xml version="1.0" encoding="utf-8"?>
<ds:datastoreItem xmlns:ds="http://schemas.openxmlformats.org/officeDocument/2006/customXml" ds:itemID="{8A50C626-E54F-4312-81E1-C5DD4CF4418E}"/>
</file>

<file path=customXml/itemProps3.xml><?xml version="1.0" encoding="utf-8"?>
<ds:datastoreItem xmlns:ds="http://schemas.openxmlformats.org/officeDocument/2006/customXml" ds:itemID="{1DE3D241-8A28-4283-AEAC-E4906BB6445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