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8" Type="http://schemas.openxmlformats.org/officeDocument/2006/relationships/slide" Target="slides/slide3.xml"/><Relationship Id="rId3" Type="http://schemas.openxmlformats.org/officeDocument/2006/relationships/presProps" Target="presProps.xml"/><Relationship Id="rId12" Type="http://schemas.openxmlformats.org/officeDocument/2006/relationships/slide" Target="slides/slide7.xml"/><Relationship Id="rId7" Type="http://schemas.openxmlformats.org/officeDocument/2006/relationships/slide" Target="slides/slide2.xml"/><Relationship Id="rId2" Type="http://schemas.openxmlformats.org/officeDocument/2006/relationships/viewProps" Target="viewProps.xml"/><Relationship Id="rId16" Type="http://schemas.openxmlformats.org/officeDocument/2006/relationships/customXml" Target="../customXml/item3.xml"/><Relationship Id="rId11" Type="http://schemas.openxmlformats.org/officeDocument/2006/relationships/slide" Target="slides/slide6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5" Type="http://schemas.openxmlformats.org/officeDocument/2006/relationships/notesMaster" Target="notesMasters/notesMaster1.xml"/><Relationship Id="rId15" Type="http://schemas.openxmlformats.org/officeDocument/2006/relationships/customXml" Target="../customXml/item2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459de5b8bd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459de5b8bd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459de5b8bd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459de5b8bd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459de5b8bd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459de5b8b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459de5b8bd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459de5b8bd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459de5b8bd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459de5b8bd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459de5b8bd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459de5b8bd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459de5b8bd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459de5b8bd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hyperlink" Target="http://www.youtube.com/watch?v=QJE_ycgR8E8" TargetMode="External"/><Relationship Id="rId5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hyperlink" Target="http://www.youtube.com/watch?v=l69r6ng_oYo" TargetMode="External"/><Relationship Id="rId5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ummies opgelet! Wat is kunstmatige intelligentie? Uitlegd in 2 minuten.&#10;&#10;Abonneer je GRATIS voor meer video’s: http://bit.ly/1muG0of&#10;&#10;Volg nu live het nieuws op http://www.rtlz.nl.&#10;Website : http://www.rtlz.nl&#10;Facebook : https://www.facebook.com/rtlz&#10;Twitter : https://twitter.com/rtlz" id="66" name="Google Shape;66;p16" title="Kunstmatige intelligentie voor dummies in 2 minuten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6125" y="734700"/>
            <a:ext cx="6531750" cy="367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en animatie over het algoritme voor aanbevelingen van Netflix. &#10;&#10;Deze video is onderdeel van de Nationale AI-Cursus, deze is gratis te volgen via https://www.ai-cursus.nl" id="71" name="Google Shape;71;p17" title="Hoe weet Netflix wat ik wil kijken?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6125" y="734700"/>
            <a:ext cx="6531750" cy="3674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46FD5B7BC0544D96412764ED7642B2" ma:contentTypeVersion="12" ma:contentTypeDescription="Een nieuw document maken." ma:contentTypeScope="" ma:versionID="274cf70196ce5a7aa853d6b0d7d12aad">
  <xsd:schema xmlns:xsd="http://www.w3.org/2001/XMLSchema" xmlns:xs="http://www.w3.org/2001/XMLSchema" xmlns:p="http://schemas.microsoft.com/office/2006/metadata/properties" xmlns:ns2="5a25f3cf-063a-418a-ba9d-30d16b52f8b4" xmlns:ns3="ca8a6944-a0f5-40a7-a0d2-863a166fdcde" targetNamespace="http://schemas.microsoft.com/office/2006/metadata/properties" ma:root="true" ma:fieldsID="aa6a049cc8fd16cbfe4481abcbc6be91" ns2:_="" ns3:_="">
    <xsd:import namespace="5a25f3cf-063a-418a-ba9d-30d16b52f8b4"/>
    <xsd:import namespace="ca8a6944-a0f5-40a7-a0d2-863a166fdc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5f3cf-063a-418a-ba9d-30d16b52f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2e450492-3d4b-419d-87fc-023a65d7f8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a6944-a0f5-40a7-a0d2-863a166fdcd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520fa0c-2c8d-4411-a5b9-9bf3443f5fc5}" ma:internalName="TaxCatchAll" ma:showField="CatchAllData" ma:web="ca8a6944-a0f5-40a7-a0d2-863a166fdc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8a6944-a0f5-40a7-a0d2-863a166fdcde" xsi:nil="true"/>
    <lcf76f155ced4ddcb4097134ff3c332f xmlns="5a25f3cf-063a-418a-ba9d-30d16b52f8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580754-AE7E-465F-950D-FE5A1D413622}"/>
</file>

<file path=customXml/itemProps2.xml><?xml version="1.0" encoding="utf-8"?>
<ds:datastoreItem xmlns:ds="http://schemas.openxmlformats.org/officeDocument/2006/customXml" ds:itemID="{D4D79A7E-14BC-40DC-AD45-06230CC22930}"/>
</file>

<file path=customXml/itemProps3.xml><?xml version="1.0" encoding="utf-8"?>
<ds:datastoreItem xmlns:ds="http://schemas.openxmlformats.org/officeDocument/2006/customXml" ds:itemID="{2F782173-255A-49CC-A8E1-BF194690B995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0x010100E146FD5B7BC0544D96412764ED7642B2</vt:lpwstr>
  </property>
</Properties>
</file>