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59de5b8bd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59de5b8bd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59de5b8bd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59de5b8bd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59de5b8bd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59de5b8bd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59de5b8bd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59de5b8bd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59de5b8bd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59de5b8bd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459de5b8bd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459de5b8bd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59de5b8bd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59de5b8bd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hyperlink" Target="http://www.youtube.com/watch?v=QJE_ycgR8E8" TargetMode="External"/><Relationship Id="rId5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hyperlink" Target="http://www.youtube.com/watch?v=l69r6ng_oYo" TargetMode="External"/><Relationship Id="rId5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ummies opgelet! Wat is kunstmatige intelligentie? Uitlegd in 2 minuten.&#10;&#10;Abonneer je GRATIS voor meer video’s: http://bit.ly/1muG0of&#10;&#10;Volg nu live het nieuws op http://www.rtlz.nl.&#10;Website : http://www.rtlz.nl&#10;Facebook : https://www.facebook.com/rtlz&#10;Twitter : https://twitter.com/rtlz" id="66" name="Google Shape;66;p16" title="Kunstmatige intelligentie voor dummies in 2 minuten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125" y="734700"/>
            <a:ext cx="6531750" cy="367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en animatie over het algoritme voor aanbevelingen van Netflix. &#10;&#10;Deze video is onderdeel van de Nationale AI-Cursus, deze is gratis te volgen via https://www.ai-cursus.nl" id="71" name="Google Shape;71;p17" title="Hoe weet Netflix wat ik wil kijken?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06125" y="734700"/>
            <a:ext cx="6531750" cy="3674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1580754-AE7E-465F-950D-FE5A1D413622}"/>
</file>

<file path=customXml/itemProps2.xml><?xml version="1.0" encoding="utf-8"?>
<ds:datastoreItem xmlns:ds="http://schemas.openxmlformats.org/officeDocument/2006/customXml" ds:itemID="{D4D79A7E-14BC-40DC-AD45-06230CC22930}"/>
</file>

<file path=customXml/itemProps3.xml><?xml version="1.0" encoding="utf-8"?>
<ds:datastoreItem xmlns:ds="http://schemas.openxmlformats.org/officeDocument/2006/customXml" ds:itemID="{2F782173-255A-49CC-A8E1-BF194690B99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