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3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8739aefd4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8739aefd4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48739aefd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48739aefd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48739aefd4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48739aefd4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48739aefd4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48739aefd4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hyperlink" Target="https://schooltv.nl/video-item/wat-is-de-cloud-een-opslagplaats-voor-al-je-fotos-videos-en-bestanden" TargetMode="External"/><Relationship Id="rId5" Type="http://schemas.openxmlformats.org/officeDocument/2006/relationships/image" Target="../media/image4.png"/><Relationship Id="rId6" Type="http://schemas.openxmlformats.org/officeDocument/2006/relationships/hyperlink" Target="https://schooltv.nl/video-item/wat-is-de-cloud-een-opslagplaats-voor-al-je-fotos-videos-en-bestanden" TargetMode="External"/><Relationship Id="rId7" Type="http://schemas.openxmlformats.org/officeDocument/2006/relationships/image" Target="../media/image10.png"/><Relationship Id="rId8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4"/>
          <p:cNvSpPr txBox="1"/>
          <p:nvPr/>
        </p:nvSpPr>
        <p:spPr>
          <a:xfrm>
            <a:off x="1862850" y="2236500"/>
            <a:ext cx="5418300" cy="67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Waar bewaar jij je bestanden?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762575" y="930225"/>
            <a:ext cx="3924900" cy="6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Lokaal of in de cloud?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 title="play-button-zwart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66825" y="930227"/>
            <a:ext cx="656378" cy="6564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5"/>
          <p:cNvSpPr txBox="1"/>
          <p:nvPr/>
        </p:nvSpPr>
        <p:spPr>
          <a:xfrm>
            <a:off x="6523200" y="1027575"/>
            <a:ext cx="1889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u="sng">
                <a:solidFill>
                  <a:schemeClr val="hlink"/>
                </a:solidFill>
                <a:hlinkClick r:id="rId6"/>
              </a:rPr>
              <a:t>Bekijk dit filmpje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67" name="Google Shape;67;p15" title="DD-PO-BB-kraak-de-digitale-kluis-3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46188" y="1868850"/>
            <a:ext cx="3497651" cy="2688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 title="DD-PO-BB-kraak-de-digitale-kluis-4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1052424" y="1686950"/>
            <a:ext cx="2870726" cy="2870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/>
        </p:nvSpPr>
        <p:spPr>
          <a:xfrm>
            <a:off x="762575" y="930225"/>
            <a:ext cx="3924900" cy="6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Gebruik van mappen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4" name="Google Shape;74;p16" title="DD-PO-BB-kraak-de-digitale-kluis-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01837" y="1332900"/>
            <a:ext cx="4740326" cy="355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7" title="DD-PO-BB-kraak-de-digitale-kluis-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7554" y="329650"/>
            <a:ext cx="7215149" cy="4813851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 txBox="1"/>
          <p:nvPr/>
        </p:nvSpPr>
        <p:spPr>
          <a:xfrm>
            <a:off x="1733850" y="2236500"/>
            <a:ext cx="5676300" cy="67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Kiezen van een bestandsnaam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Werk samen om het wachtwoord te kraken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6" name="Google Shape;86;p18" title="DD-PO-BB-kraak-de-digitale-kluis-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9963" y="1481525"/>
            <a:ext cx="7624083" cy="346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/>
        </p:nvSpPr>
        <p:spPr>
          <a:xfrm>
            <a:off x="762575" y="930225"/>
            <a:ext cx="1790400" cy="6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Terugblik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2" name="Google Shape;92;p19" title="DD-PO-BB-kraak-de-digitale-kluis-8.jpg"/>
          <p:cNvPicPr preferRelativeResize="0"/>
          <p:nvPr/>
        </p:nvPicPr>
        <p:blipFill rotWithShape="1">
          <a:blip r:embed="rId4">
            <a:alphaModFix/>
          </a:blip>
          <a:srcRect b="0" l="16257" r="16257" t="0"/>
          <a:stretch/>
        </p:blipFill>
        <p:spPr>
          <a:xfrm>
            <a:off x="4242375" y="631863"/>
            <a:ext cx="4242349" cy="387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F2ED2B1-D211-4940-AC85-94C4EDBD0BEA}"/>
</file>

<file path=customXml/itemProps2.xml><?xml version="1.0" encoding="utf-8"?>
<ds:datastoreItem xmlns:ds="http://schemas.openxmlformats.org/officeDocument/2006/customXml" ds:itemID="{D9B9A2E8-777D-4356-A63B-DFEAE29BC27E}"/>
</file>

<file path=customXml/itemProps3.xml><?xml version="1.0" encoding="utf-8"?>
<ds:datastoreItem xmlns:ds="http://schemas.openxmlformats.org/officeDocument/2006/customXml" ds:itemID="{53918A15-A89B-4F03-B726-B57574FB3245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