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8739aefd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8739aefd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8739aefd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8739aef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8739aefd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8739aefd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8739aefd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8739aefd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schooltv.nl/video-item/wat-is-de-cloud-een-opslagplaats-voor-al-je-fotos-videos-en-bestanden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schooltv.nl/video-item/wat-is-de-cloud-een-opslagplaats-voor-al-je-fotos-videos-en-bestanden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1862850" y="2236500"/>
            <a:ext cx="5418300" cy="6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Waar bewaar jij je bestanden?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930225"/>
            <a:ext cx="39249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Lokaal of in de cloud?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6825" y="930227"/>
            <a:ext cx="656378" cy="6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6523200" y="1027575"/>
            <a:ext cx="188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hlink"/>
                </a:solidFill>
                <a:hlinkClick r:id="rId6"/>
              </a:rPr>
              <a:t>Bekijk dit filmpje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7" name="Google Shape;67;p15" title="DD-PO-BB-kraak-de-digitale-kluis-3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6188" y="1868850"/>
            <a:ext cx="3497651" cy="26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 title="DD-PO-BB-kraak-de-digitale-kluis-4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052424" y="1686950"/>
            <a:ext cx="2870726" cy="287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762575" y="930225"/>
            <a:ext cx="39249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Gebruik van mappen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4" name="Google Shape;74;p16" title="DD-PO-BB-kraak-de-digitale-kluis-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1837" y="1332900"/>
            <a:ext cx="4740326" cy="35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 title="DD-PO-BB-kraak-de-digitale-kluis-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554" y="329650"/>
            <a:ext cx="7215149" cy="48138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1733850" y="2236500"/>
            <a:ext cx="5676300" cy="6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Kiezen van een bestandsnaam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Werk samen om het wachtwoord te kraken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6" name="Google Shape;86;p18" title="DD-PO-BB-kraak-de-digitale-kluis-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963" y="1481525"/>
            <a:ext cx="7624083" cy="34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762575" y="930225"/>
            <a:ext cx="17904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Terugblik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2" name="Google Shape;92;p19" title="DD-PO-BB-kraak-de-digitale-kluis-8.jpg"/>
          <p:cNvPicPr preferRelativeResize="0"/>
          <p:nvPr/>
        </p:nvPicPr>
        <p:blipFill rotWithShape="1">
          <a:blip r:embed="rId4">
            <a:alphaModFix/>
          </a:blip>
          <a:srcRect b="0" l="16257" r="16257" t="0"/>
          <a:stretch/>
        </p:blipFill>
        <p:spPr>
          <a:xfrm>
            <a:off x="4242375" y="631863"/>
            <a:ext cx="4242349" cy="38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2ED2B1-D211-4940-AC85-94C4EDBD0BEA}"/>
</file>

<file path=customXml/itemProps2.xml><?xml version="1.0" encoding="utf-8"?>
<ds:datastoreItem xmlns:ds="http://schemas.openxmlformats.org/officeDocument/2006/customXml" ds:itemID="{D9B9A2E8-777D-4356-A63B-DFEAE29BC27E}"/>
</file>

<file path=customXml/itemProps3.xml><?xml version="1.0" encoding="utf-8"?>
<ds:datastoreItem xmlns:ds="http://schemas.openxmlformats.org/officeDocument/2006/customXml" ds:itemID="{53918A15-A89B-4F03-B726-B57574FB324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