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2653f84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2653f84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2653f844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2653f844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2653f844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42653f844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2653f844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2653f844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2653f844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42653f844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42653f8446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42653f8446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2.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youtube.com/watch?v=KJz_e5avIYc" TargetMode="External"/><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youtube.com/watch?v=GFTnccPDDcY" TargetMode="External"/><Relationship Id="rId6"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www.youtube.com/watch?v=iYHe2V-zwkQ" TargetMode="External"/><Relationship Id="rId6"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278175" y="145600"/>
            <a:ext cx="2028125" cy="57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title="DD-PO-OB-koningsspelen-2.jpg"/>
          <p:cNvPicPr preferRelativeResize="0"/>
          <p:nvPr/>
        </p:nvPicPr>
        <p:blipFill rotWithShape="1">
          <a:blip r:embed="rId3">
            <a:alphaModFix/>
          </a:blip>
          <a:srcRect b="12125" l="0" r="0" t="9596"/>
          <a:stretch/>
        </p:blipFill>
        <p:spPr>
          <a:xfrm>
            <a:off x="308150" y="374200"/>
            <a:ext cx="8527699" cy="4453800"/>
          </a:xfrm>
          <a:prstGeom prst="rect">
            <a:avLst/>
          </a:prstGeom>
          <a:noFill/>
          <a:ln>
            <a:noFill/>
          </a:ln>
        </p:spPr>
      </p:pic>
      <p:pic>
        <p:nvPicPr>
          <p:cNvPr id="60" name="Google Shape;60;p14"/>
          <p:cNvPicPr preferRelativeResize="0"/>
          <p:nvPr/>
        </p:nvPicPr>
        <p:blipFill>
          <a:blip r:embed="rId4">
            <a:alphaModFix/>
          </a:blip>
          <a:stretch>
            <a:fillRect/>
          </a:stretch>
        </p:blipFill>
        <p:spPr>
          <a:xfrm>
            <a:off x="0" y="0"/>
            <a:ext cx="9144000" cy="5143499"/>
          </a:xfrm>
          <a:prstGeom prst="rect">
            <a:avLst/>
          </a:prstGeom>
          <a:noFill/>
          <a:ln>
            <a:noFill/>
          </a:ln>
        </p:spPr>
      </p:pic>
      <p:pic>
        <p:nvPicPr>
          <p:cNvPr id="61" name="Google Shape;61;p14"/>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62" name="Google Shape;62;p14"/>
          <p:cNvSpPr txBox="1"/>
          <p:nvPr/>
        </p:nvSpPr>
        <p:spPr>
          <a:xfrm>
            <a:off x="547500" y="717350"/>
            <a:ext cx="8049000" cy="647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Koning Willem Alexander en Koningin Maxima</a:t>
            </a:r>
            <a:endParaRPr sz="3000">
              <a:solidFill>
                <a:srgbClr val="455B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0" y="0"/>
            <a:ext cx="9144000" cy="5143499"/>
          </a:xfrm>
          <a:prstGeom prst="rect">
            <a:avLst/>
          </a:prstGeom>
          <a:noFill/>
          <a:ln>
            <a:noFill/>
          </a:ln>
        </p:spPr>
      </p:pic>
      <p:pic>
        <p:nvPicPr>
          <p:cNvPr id="68" name="Google Shape;68;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9" name="Google Shape;69;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De koning in beeld</a:t>
            </a:r>
            <a:endParaRPr sz="3000">
              <a:solidFill>
                <a:srgbClr val="455B99"/>
              </a:solidFill>
            </a:endParaRPr>
          </a:p>
        </p:txBody>
      </p:sp>
      <p:pic>
        <p:nvPicPr>
          <p:cNvPr id="70" name="Google Shape;70;p15" title="DD-PO-OB-koningsspelen-3.jpg"/>
          <p:cNvPicPr preferRelativeResize="0"/>
          <p:nvPr/>
        </p:nvPicPr>
        <p:blipFill>
          <a:blip r:embed="rId5">
            <a:alphaModFix/>
          </a:blip>
          <a:stretch>
            <a:fillRect/>
          </a:stretch>
        </p:blipFill>
        <p:spPr>
          <a:xfrm>
            <a:off x="4431774" y="476125"/>
            <a:ext cx="3873651" cy="4191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0"/>
            <a:ext cx="9144000" cy="5143499"/>
          </a:xfrm>
          <a:prstGeom prst="rect">
            <a:avLst/>
          </a:prstGeom>
          <a:noFill/>
          <a:ln>
            <a:noFill/>
          </a:ln>
        </p:spPr>
      </p:pic>
      <p:pic>
        <p:nvPicPr>
          <p:cNvPr id="76" name="Google Shape;76;p16"/>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Misschien staat het zweet ook nog wel op jouw voorhoofd, want op veel scholen werden vandaag de Koningsspelen gehouden. In Deventer was er een speciale gast, namelijk koning Willem-Alexander. #jeugdjournaal #koningsspelen #koning &#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77" name="Google Shape;77;p16" title="Kinderen vieren Koningsspelen met koning Willem-Alexander">
            <a:hlinkClick r:id="rId5"/>
          </p:cNvPr>
          <p:cNvPicPr preferRelativeResize="0"/>
          <p:nvPr/>
        </p:nvPicPr>
        <p:blipFill>
          <a:blip r:embed="rId6">
            <a:alphaModFix/>
          </a:blip>
          <a:stretch>
            <a:fillRect/>
          </a:stretch>
        </p:blipFill>
        <p:spPr>
          <a:xfrm>
            <a:off x="1302888" y="732875"/>
            <a:ext cx="6538225" cy="367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0" y="0"/>
            <a:ext cx="9144000" cy="5143499"/>
          </a:xfrm>
          <a:prstGeom prst="rect">
            <a:avLst/>
          </a:prstGeom>
          <a:noFill/>
          <a:ln>
            <a:noFill/>
          </a:ln>
        </p:spPr>
      </p:pic>
      <p:pic>
        <p:nvPicPr>
          <p:cNvPr id="83" name="Google Shape;83;p17"/>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Grote kans dat jij vandaag iets oranjes aanhebt en gaat ontbijten en sporten op school: vandaag zijn namelijk de Koningsspelen! &#10;In Hoofddorp is het dit jaar extra bijzonder, want koning Willem-Alexander en koningin Máxima komen er op bezoek.&#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84" name="Google Shape;84;p17" title="Kinderen ontbijten met koning en koningin tijdens Koningsspelen">
            <a:hlinkClick r:id="rId5"/>
          </p:cNvPr>
          <p:cNvPicPr preferRelativeResize="0"/>
          <p:nvPr/>
        </p:nvPicPr>
        <p:blipFill>
          <a:blip r:embed="rId6">
            <a:alphaModFix/>
          </a:blip>
          <a:stretch>
            <a:fillRect/>
          </a:stretch>
        </p:blipFill>
        <p:spPr>
          <a:xfrm>
            <a:off x="1302900" y="732875"/>
            <a:ext cx="6538200" cy="367773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8"/>
          <p:cNvPicPr preferRelativeResize="0"/>
          <p:nvPr/>
        </p:nvPicPr>
        <p:blipFill>
          <a:blip r:embed="rId3">
            <a:alphaModFix/>
          </a:blip>
          <a:stretch>
            <a:fillRect/>
          </a:stretch>
        </p:blipFill>
        <p:spPr>
          <a:xfrm>
            <a:off x="0" y="0"/>
            <a:ext cx="9144000" cy="5143499"/>
          </a:xfrm>
          <a:prstGeom prst="rect">
            <a:avLst/>
          </a:prstGeom>
          <a:noFill/>
          <a:ln>
            <a:noFill/>
          </a:ln>
        </p:spPr>
      </p:pic>
      <p:pic>
        <p:nvPicPr>
          <p:cNvPr id="90" name="Google Shape;90;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1" name="Google Shape;91;p18"/>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Is alles waar wat de koning zegt?</a:t>
            </a:r>
            <a:endParaRPr sz="3000">
              <a:solidFill>
                <a:srgbClr val="455B99"/>
              </a:solidFill>
            </a:endParaRPr>
          </a:p>
        </p:txBody>
      </p:sp>
      <p:pic>
        <p:nvPicPr>
          <p:cNvPr id="92" name="Google Shape;92;p18" title="DD-PO-OB-koningsspelen-4.jpg"/>
          <p:cNvPicPr preferRelativeResize="0"/>
          <p:nvPr/>
        </p:nvPicPr>
        <p:blipFill rotWithShape="1">
          <a:blip r:embed="rId5">
            <a:alphaModFix/>
          </a:blip>
          <a:srcRect b="27510" l="0" r="0" t="10009"/>
          <a:stretch/>
        </p:blipFill>
        <p:spPr>
          <a:xfrm>
            <a:off x="1160775" y="1350100"/>
            <a:ext cx="6822451" cy="3213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title="DD-PO-OB-koningsspelen-5.png"/>
          <p:cNvPicPr preferRelativeResize="0"/>
          <p:nvPr/>
        </p:nvPicPr>
        <p:blipFill>
          <a:blip r:embed="rId3">
            <a:alphaModFix/>
          </a:blip>
          <a:stretch>
            <a:fillRect/>
          </a:stretch>
        </p:blipFill>
        <p:spPr>
          <a:xfrm>
            <a:off x="850975" y="460500"/>
            <a:ext cx="7442048" cy="4222499"/>
          </a:xfrm>
          <a:prstGeom prst="rect">
            <a:avLst/>
          </a:prstGeom>
          <a:noFill/>
          <a:ln>
            <a:noFill/>
          </a:ln>
        </p:spPr>
      </p:pic>
      <p:pic>
        <p:nvPicPr>
          <p:cNvPr id="98" name="Google Shape;98;p19"/>
          <p:cNvPicPr preferRelativeResize="0"/>
          <p:nvPr/>
        </p:nvPicPr>
        <p:blipFill>
          <a:blip r:embed="rId4">
            <a:alphaModFix/>
          </a:blip>
          <a:stretch>
            <a:fillRect/>
          </a:stretch>
        </p:blipFill>
        <p:spPr>
          <a:xfrm>
            <a:off x="0" y="0"/>
            <a:ext cx="9144000" cy="5143499"/>
          </a:xfrm>
          <a:prstGeom prst="rect">
            <a:avLst/>
          </a:prstGeom>
          <a:noFill/>
          <a:ln>
            <a:noFill/>
          </a:ln>
        </p:spPr>
      </p:pic>
      <p:pic>
        <p:nvPicPr>
          <p:cNvPr id="99" name="Google Shape;99;p19"/>
          <p:cNvPicPr preferRelativeResize="0"/>
          <p:nvPr/>
        </p:nvPicPr>
        <p:blipFill>
          <a:blip r:embed="rId5">
            <a:alphaModFix/>
          </a:blip>
          <a:stretch>
            <a:fillRect/>
          </a:stretch>
        </p:blipFill>
        <p:spPr>
          <a:xfrm>
            <a:off x="278175" y="145600"/>
            <a:ext cx="2028125" cy="57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0"/>
            <a:ext cx="9144000" cy="5143499"/>
          </a:xfrm>
          <a:prstGeom prst="rect">
            <a:avLst/>
          </a:prstGeom>
          <a:noFill/>
          <a:ln>
            <a:noFill/>
          </a:ln>
        </p:spPr>
      </p:pic>
      <p:pic>
        <p:nvPicPr>
          <p:cNvPr id="105" name="Google Shape;105;p20"/>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Iedereen goed opgelet: het Koningsspelenliedje van 2025 ‘Baila bailalaa’ is uit! Iedereen kom erbij en zing en dans samen met Kinderen voor Kinderen koor 46. Geef er je eigen draai aan en doe je best op jouw manier. Zolang je maar beweegt, want daar gaat het om bij de Koningsspelen. Gooi je handen in de lucht en draai een rondje, dan bouwen we een feestje in... un, dos, tres! ☀️&#10;&#10;🎶Songtekst:&#10;Ooooooh&#10;Iedereen goed opgelet,&#10;Oooh, oooh&#10;Zwaai je armen van links naar rechts!&#10;Oooh, oooh!&#10;Ja iedereen goed opgelet,&#10;Oooh, oooh!&#10;Zwaai je armen van links naar rechts!&#10;Un, dos, tres!&#10;&#10;Kom we dansen Baila baila bailalaa&#10;Met z’n allen,&#10;Baila baila baila baila&#10;Baila bailalalaa&#10;&#10;Wat een feest, kijk om je heen&#10;We dansen op de maat of je nu zit of staat&#10;In de klas of op de straat,&#10;Zolang je maar beweegt, ja dat is waar het om gaat&#10;&#10;Iedereen goed opgelet,&#10;Oooh, ooh!&#10;Zwaai je armen van links naar rechts!&#10;Oooh, ooh!&#10;Ja iedereen goed opgelet,&#10;Oooh, oooh!&#10;Zwaai je armen van links naar rechts!&#10;Un, dos, tres!&#10;&#10;Kom we dansen&#10;Baila baila bailalaa&#10;Met z’n allen,&#10;Baila, baila, bailalaa (Ooh)&#10;Iedereen kom erbij,&#10;Dansen we samen ja&#10;Baila baila baila baila&#10;Baila bailalalaa&#10;&#10;O ooh weejoh&#10;Baila bailalalaa&#10;O ooh weejoh&#10;Baila bailalalaa&#10;&#10;Voel het ritme, ja elke dag&#10;Kies je eigen favoriet,&#10;Zwemmen, tennis, atletiek.&#10;Of ga dansen maak een twist,&#10;‘Ja want hiervan word je fit&#10;Bewegen kent geen taal, je maakt zelf je verhaal.&#10;&#10;Iedereen goed opgelet,&#10;Oooh, ooh!&#10;Zwaai je armen van links naar rechts!&#10;Oooh, ooh!&#10;Ja iedereen goed opgelet,&#10;Oooh, oooh!&#10;Zwaai je armen van links naar rechts!&#10;Un, dos, tres!&#10;&#10;Kom we dansen&#10;Baila baila bailalaa&#10;Met z’n allen,&#10;Baila, baila, bailalaa (Ooh)&#10;Iedereen kom erbij,&#10;Dansen we samen ja&#10;Baila baila baila baila&#10;Baila bailalalaa&#10;&#10;Prrrraaaaai!&#10;Baila baila Iedereen,&#10;Kom erbij!&#10;Baila baila&#10;Freeze &amp; Go!&#10;&#10;Baila baila 3x&#10;&#10;(Ooooohhhh...)&#10;Un, dos, tres!&#10;&#10;Kom we dansen&#10;Baila baila bailalaa&#10;Met z’n allen,&#10;Baila, baila, bailalaa (Ooh)&#10;Iedereen kom erbij,&#10;Dansen we samen ja&#10;Baila baila baila baila&#10;Baila bailalalaa&#10;&#10;O ooh weejoh&#10;Baila bailalaa&#10;O ooh weejoh&#10;Baila bailalaa&#10;Iedereen kom erbij,&#10;Dansen we samen ja&#10;Baila baila baila baila&#10;Baila bailalalaa&#10;&#10;Credits:&#10;Solisten: Shalomy-joy, Marisa, Lay en Indy&#10;Muziek: Willem Laseroms &amp; Arthur Stoker&#10;Tekst: Lucia Marthas&#10;Choreografie: Team Lucia Marthas (Lucia Marthas, Melaisa Illis, Caja Houtmeijers, Kelly van de Pol - Timmers)&#10;Regie: Gert-Jan Dijkgraaf&#10;Eindredactie: Maaike Fijen&#10;&#10;Vorig jaar was Daba Die Daba Daa het liedje van de Koningsspelen. Check de officiële videoclip van de Koningsspelen 2024 'Daba Die Daba Daa' hier:&#10;https://www.youtube.com/watch?v=YUBcdf25GqI&#10;&#10;Volg je ons al?&#10;Tiktok: https://www.tiktok.com/@kinderenvoorkinderen&#10;Instagram: http://instagram.com/KinderenvoorKinderen&#10;Website: http://kinderenvoorkinderen.nl&#10;&#10;Kijk voor meer leuke programma's op http://zapp.nl" id="106" name="Google Shape;106;p20" title="Baila bailalaa (officiële Koningsspelen clip) - Kinderen voor Kinderen">
            <a:hlinkClick r:id="rId5"/>
          </p:cNvPr>
          <p:cNvPicPr preferRelativeResize="0"/>
          <p:nvPr/>
        </p:nvPicPr>
        <p:blipFill>
          <a:blip r:embed="rId6">
            <a:alphaModFix/>
          </a:blip>
          <a:stretch>
            <a:fillRect/>
          </a:stretch>
        </p:blipFill>
        <p:spPr>
          <a:xfrm>
            <a:off x="1302900" y="732875"/>
            <a:ext cx="6538222" cy="3677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0" y="0"/>
            <a:ext cx="9144000" cy="5143499"/>
          </a:xfrm>
          <a:prstGeom prst="rect">
            <a:avLst/>
          </a:prstGeom>
          <a:noFill/>
          <a:ln>
            <a:noFill/>
          </a:ln>
        </p:spPr>
      </p:pic>
      <p:pic>
        <p:nvPicPr>
          <p:cNvPr id="112" name="Google Shape;112;p21"/>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13" name="Google Shape;113;p21"/>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Tablet, tv en smartphone</a:t>
            </a:r>
            <a:endParaRPr sz="3000">
              <a:solidFill>
                <a:srgbClr val="455B99"/>
              </a:solidFill>
            </a:endParaRPr>
          </a:p>
        </p:txBody>
      </p:sp>
      <p:pic>
        <p:nvPicPr>
          <p:cNvPr id="114" name="Google Shape;114;p21" title="DD-PO-OB-koningsspelen-6.png"/>
          <p:cNvPicPr preferRelativeResize="0"/>
          <p:nvPr/>
        </p:nvPicPr>
        <p:blipFill rotWithShape="1">
          <a:blip r:embed="rId5">
            <a:alphaModFix/>
          </a:blip>
          <a:srcRect b="0" l="0" r="0" t="11543"/>
          <a:stretch/>
        </p:blipFill>
        <p:spPr>
          <a:xfrm>
            <a:off x="1193050" y="1489475"/>
            <a:ext cx="6757899" cy="30887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BD7F8B5-ABC1-4BC4-8635-8F9C934D6794}"/>
</file>

<file path=customXml/itemProps2.xml><?xml version="1.0" encoding="utf-8"?>
<ds:datastoreItem xmlns:ds="http://schemas.openxmlformats.org/officeDocument/2006/customXml" ds:itemID="{05F9E37E-6B30-4C33-862B-43FAF8E20BF5}"/>
</file>

<file path=customXml/itemProps3.xml><?xml version="1.0" encoding="utf-8"?>
<ds:datastoreItem xmlns:ds="http://schemas.openxmlformats.org/officeDocument/2006/customXml" ds:itemID="{FAE90316-5F86-4762-A79E-07D8006B7FC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