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27ab934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27ab934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27ab934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27ab934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227ab934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227ab934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227ab934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227ab934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227ab934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227ab934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creenshot 2025-03-20 at 15.15.4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25"/>
            <a:ext cx="9144000" cy="5136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DD-PO-OB-komt-dat-zien-2.png"/>
          <p:cNvPicPr preferRelativeResize="0"/>
          <p:nvPr/>
        </p:nvPicPr>
        <p:blipFill rotWithShape="1">
          <a:blip r:embed="rId3">
            <a:alphaModFix/>
          </a:blip>
          <a:srcRect b="22393" l="0" r="0" t="24553"/>
          <a:stretch/>
        </p:blipFill>
        <p:spPr>
          <a:xfrm>
            <a:off x="312325" y="311838"/>
            <a:ext cx="8519350" cy="451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748050" y="717350"/>
            <a:ext cx="1647900" cy="6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Applaus!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762575" y="930225"/>
            <a:ext cx="4366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zie je allemaal op jouw favoriete poster?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0" name="Google Shape;70;p15" title="DD-PO-OB-komt-dat-zien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8775" y="622375"/>
            <a:ext cx="3298326" cy="38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 title="DD-PO-OB-komt-dat-zien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38" y="173625"/>
            <a:ext cx="8526675" cy="479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477200" y="717350"/>
            <a:ext cx="6189600" cy="63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Aan de slag met jullie eigen poster!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762575" y="930225"/>
            <a:ext cx="4366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“Komt dat zien!”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6" name="Google Shape;86;p17" title="DD-PO-OB-komt-dat-zien-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8025" y="1161275"/>
            <a:ext cx="6293475" cy="35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762575" y="930225"/>
            <a:ext cx="4366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Social media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4" name="Google Shape;94;p18" title="DD-PO-OB-komt-dat-zien-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6925" y="1038238"/>
            <a:ext cx="5078650" cy="306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762575" y="930225"/>
            <a:ext cx="4366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vind jij?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2" name="Google Shape;102;p19" title="DD-PO-OB-komt-dat-zien-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9676" y="498272"/>
            <a:ext cx="2028126" cy="414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 title="DD-PO-OB-komt-dat-zien-1.png"/>
          <p:cNvPicPr preferRelativeResize="0"/>
          <p:nvPr/>
        </p:nvPicPr>
        <p:blipFill rotWithShape="1">
          <a:blip r:embed="rId3">
            <a:alphaModFix/>
          </a:blip>
          <a:srcRect b="4121" l="0" r="0" t="25786"/>
          <a:stretch/>
        </p:blipFill>
        <p:spPr>
          <a:xfrm>
            <a:off x="332775" y="164512"/>
            <a:ext cx="8478451" cy="48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3201450" y="717350"/>
            <a:ext cx="2741100" cy="63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Komt dat zien!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29505D-9059-4F16-8E78-AE906D3A0DFB}"/>
</file>

<file path=customXml/itemProps2.xml><?xml version="1.0" encoding="utf-8"?>
<ds:datastoreItem xmlns:ds="http://schemas.openxmlformats.org/officeDocument/2006/customXml" ds:itemID="{D701D4E3-841B-43EE-833C-3239FDFFA3BE}"/>
</file>

<file path=customXml/itemProps3.xml><?xml version="1.0" encoding="utf-8"?>
<ds:datastoreItem xmlns:ds="http://schemas.openxmlformats.org/officeDocument/2006/customXml" ds:itemID="{C4B8570E-DD3C-4039-9BE3-719EDCEB95F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