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6" Type="http://schemas.openxmlformats.org/officeDocument/2006/relationships/customXml" Target="../customXml/item3.xml"/><Relationship Id="rId11" Type="http://schemas.openxmlformats.org/officeDocument/2006/relationships/slide" Target="slides/slide6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2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4227ab9344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4227ab9344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4227ab9344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4227ab9344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4227ab9344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4227ab9344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4227ab9344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4227ab9344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4227ab9344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4227ab9344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Screenshot 2025-03-20 at 15.15.4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325"/>
            <a:ext cx="9144000" cy="51368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 title="DD-PO-OB-komt-dat-zien-2.png"/>
          <p:cNvPicPr preferRelativeResize="0"/>
          <p:nvPr/>
        </p:nvPicPr>
        <p:blipFill rotWithShape="1">
          <a:blip r:embed="rId3">
            <a:alphaModFix/>
          </a:blip>
          <a:srcRect b="22393" l="0" r="0" t="24553"/>
          <a:stretch/>
        </p:blipFill>
        <p:spPr>
          <a:xfrm>
            <a:off x="312325" y="311838"/>
            <a:ext cx="8519350" cy="4519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/>
        </p:nvSpPr>
        <p:spPr>
          <a:xfrm>
            <a:off x="3748050" y="717350"/>
            <a:ext cx="1647900" cy="655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Applaus!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5"/>
          <p:cNvSpPr txBox="1"/>
          <p:nvPr/>
        </p:nvSpPr>
        <p:spPr>
          <a:xfrm>
            <a:off x="762575" y="930225"/>
            <a:ext cx="43662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zie je allemaal op jouw favoriete poster?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0" name="Google Shape;70;p15" title="DD-PO-OB-komt-dat-zien-3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28775" y="622375"/>
            <a:ext cx="3298326" cy="3898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6" title="DD-PO-OB-komt-dat-zien-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9338" y="173625"/>
            <a:ext cx="8526675" cy="4796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6"/>
          <p:cNvSpPr txBox="1"/>
          <p:nvPr/>
        </p:nvSpPr>
        <p:spPr>
          <a:xfrm>
            <a:off x="1477200" y="717350"/>
            <a:ext cx="6189600" cy="633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Aan de slag met jullie eigen poster!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7"/>
          <p:cNvSpPr txBox="1"/>
          <p:nvPr/>
        </p:nvSpPr>
        <p:spPr>
          <a:xfrm>
            <a:off x="762575" y="930225"/>
            <a:ext cx="43662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“Komt dat zien!”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6" name="Google Shape;86;p17" title="DD-PO-OB-komt-dat-zien-5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58025" y="1161275"/>
            <a:ext cx="6293475" cy="357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8"/>
          <p:cNvSpPr txBox="1"/>
          <p:nvPr/>
        </p:nvSpPr>
        <p:spPr>
          <a:xfrm>
            <a:off x="762575" y="930225"/>
            <a:ext cx="43662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Social media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4" name="Google Shape;94;p18" title="DD-PO-OB-komt-dat-zien-6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86925" y="1038238"/>
            <a:ext cx="5078650" cy="3067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9"/>
          <p:cNvSpPr txBox="1"/>
          <p:nvPr/>
        </p:nvSpPr>
        <p:spPr>
          <a:xfrm>
            <a:off x="762575" y="930225"/>
            <a:ext cx="43662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vind jij?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2" name="Google Shape;102;p19" title="DD-PO-OB-komt-dat-zien-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49676" y="498272"/>
            <a:ext cx="2028126" cy="41469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20" title="DD-PO-OB-komt-dat-zien-1.png"/>
          <p:cNvPicPr preferRelativeResize="0"/>
          <p:nvPr/>
        </p:nvPicPr>
        <p:blipFill rotWithShape="1">
          <a:blip r:embed="rId3">
            <a:alphaModFix/>
          </a:blip>
          <a:srcRect b="4121" l="0" r="0" t="25786"/>
          <a:stretch/>
        </p:blipFill>
        <p:spPr>
          <a:xfrm>
            <a:off x="332775" y="164512"/>
            <a:ext cx="8478451" cy="481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0"/>
          <p:cNvSpPr txBox="1"/>
          <p:nvPr/>
        </p:nvSpPr>
        <p:spPr>
          <a:xfrm>
            <a:off x="3201450" y="717350"/>
            <a:ext cx="2741100" cy="633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Komt dat zien!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Een nieuw document maken." ma:contentTypeScope="" ma:versionID="274cf70196ce5a7aa853d6b0d7d12aad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aa6a049cc8fd16cbfe4481abcbc6be91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829505D-9059-4F16-8E78-AE906D3A0DFB}"/>
</file>

<file path=customXml/itemProps2.xml><?xml version="1.0" encoding="utf-8"?>
<ds:datastoreItem xmlns:ds="http://schemas.openxmlformats.org/officeDocument/2006/customXml" ds:itemID="{D701D4E3-841B-43EE-833C-3239FDFFA3BE}"/>
</file>

<file path=customXml/itemProps3.xml><?xml version="1.0" encoding="utf-8"?>
<ds:datastoreItem xmlns:ds="http://schemas.openxmlformats.org/officeDocument/2006/customXml" ds:itemID="{C4B8570E-DD3C-4039-9BE3-719EDCEB95F5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