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customXml" Target="../customXml/item3.xml"/><Relationship Id="rId3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customXml" Target="../customXml/item2.xml"/><Relationship Id="rId2" Type="http://schemas.openxmlformats.org/officeDocument/2006/relationships/viewProps" Target="viewProps.xml"/><Relationship Id="rId1" Type="http://schemas.openxmlformats.org/officeDocument/2006/relationships/theme" Target="theme/theme2.xml"/><Relationship Id="rId6" Type="http://schemas.openxmlformats.org/officeDocument/2006/relationships/slide" Target="slides/slide1.xml"/><Relationship Id="rId11" Type="http://schemas.openxmlformats.org/officeDocument/2006/relationships/customXml" Target="../customXml/item1.xml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04bf599b4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04bf599b4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04bf599b4f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04bf599b4f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04bf599b4f_0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04bf599b4f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04bf599b4f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04bf599b4f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04bf599b4f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04bf599b4f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/>
        </p:nvSpPr>
        <p:spPr>
          <a:xfrm>
            <a:off x="801900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Wat kan je later worden?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59" name="Google Shape;59;p14" title="DD-PO-OB-kleurdansen-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75375" y="1381025"/>
            <a:ext cx="3993225" cy="3155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Dansen als een computer!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5" name="Google Shape;65;p15" title="DD-PO-OB-kleurdansen-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31738" y="1351675"/>
            <a:ext cx="6680515" cy="3235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Maak een dansje?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1" name="Google Shape;71;p16" title="DD-PO-OB-kleurdansen-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31738" y="1351675"/>
            <a:ext cx="6680515" cy="3235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7"/>
          <p:cNvSpPr txBox="1"/>
          <p:nvPr/>
        </p:nvSpPr>
        <p:spPr>
          <a:xfrm>
            <a:off x="762575" y="930225"/>
            <a:ext cx="40947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Hoe was het om </a:t>
            </a:r>
            <a:endParaRPr sz="3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een computer te zijn?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7" name="Google Shape;77;p17" title="DD-PO-OB-kleurdansen-4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57275" y="753148"/>
            <a:ext cx="3460401" cy="3637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1" ma:contentTypeDescription="Een nieuw document maken." ma:contentTypeScope="" ma:versionID="ae80d9597e0a0a265eca89b13df0edbe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9515f8bdca54e8ece3f803b214fb3b9c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B9F8CF2-3226-4321-82EE-EDFDD934B55E}"/>
</file>

<file path=customXml/itemProps2.xml><?xml version="1.0" encoding="utf-8"?>
<ds:datastoreItem xmlns:ds="http://schemas.openxmlformats.org/officeDocument/2006/customXml" ds:itemID="{02196FE6-B2A1-4351-B4F0-3D196BAB5C3E}"/>
</file>

<file path=customXml/itemProps3.xml><?xml version="1.0" encoding="utf-8"?>
<ds:datastoreItem xmlns:ds="http://schemas.openxmlformats.org/officeDocument/2006/customXml" ds:itemID="{BF385C4A-56F8-4BD5-B0D8-3B55B3434517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