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4bf599b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4bf599b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4bf599b4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4bf599b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4bf599b4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4bf599b4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bf599b4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4bf599b4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4bf599b4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4bf599b4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kan je later worden?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kleurdansen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375" y="1381025"/>
            <a:ext cx="3993225" cy="31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Dansen als een computer!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OB-kleurdansen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1738" y="1351675"/>
            <a:ext cx="668051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een dansje?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kleurdansen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1738" y="1351675"/>
            <a:ext cx="668051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40947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was het om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computer te zijn?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OB-kleurdansen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275" y="753148"/>
            <a:ext cx="3460401" cy="363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9F8CF2-3226-4321-82EE-EDFDD934B55E}"/>
</file>

<file path=customXml/itemProps2.xml><?xml version="1.0" encoding="utf-8"?>
<ds:datastoreItem xmlns:ds="http://schemas.openxmlformats.org/officeDocument/2006/customXml" ds:itemID="{02196FE6-B2A1-4351-B4F0-3D196BAB5C3E}"/>
</file>

<file path=customXml/itemProps3.xml><?xml version="1.0" encoding="utf-8"?>
<ds:datastoreItem xmlns:ds="http://schemas.openxmlformats.org/officeDocument/2006/customXml" ds:itemID="{BF385C4A-56F8-4BD5-B0D8-3B55B343451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