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26505553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26505553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26505553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26505553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26505553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26505553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6505553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6505553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6505553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26505553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26505553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26505553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26505553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26505553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26505553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26505553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3.jp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Post via de computer: kaartjes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9" name="Google Shape;129;p22" title="DD-PO-OB-kijk-een-kaart-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6112" y="1495650"/>
            <a:ext cx="4591775" cy="30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801900" y="717350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hebben we besproken?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7" name="Google Shape;137;p23" title="Screenshot 2025-03-21 at 08.45.29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7723" y="1521575"/>
            <a:ext cx="4068574" cy="28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leuk,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kaart!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1" name="Google Shape;61;p14" title="DD-PO-OB-kijk-een-kaart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1500" y="418225"/>
            <a:ext cx="3308675" cy="43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DD-PO-OB-kijk-een-kaart-3.png"/>
          <p:cNvPicPr preferRelativeResize="0"/>
          <p:nvPr/>
        </p:nvPicPr>
        <p:blipFill rotWithShape="1">
          <a:blip r:embed="rId3">
            <a:alphaModFix/>
          </a:blip>
          <a:srcRect b="14346" l="0" r="0" t="14346"/>
          <a:stretch/>
        </p:blipFill>
        <p:spPr>
          <a:xfrm>
            <a:off x="359025" y="319150"/>
            <a:ext cx="8425950" cy="44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548200" y="717350"/>
            <a:ext cx="4047600" cy="6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een boel kaarten!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Zelf wenskaarten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6" title="DD-PO-OB-kijk-een-kaart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163" y="1724275"/>
            <a:ext cx="3894200" cy="259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DD-PO-OB-kijk-een-kaart-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3636" y="1724276"/>
            <a:ext cx="3894200" cy="259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62575" y="930225"/>
            <a:ext cx="3955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kaart voor oma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7" title="DD-PO-OB-kijk-een-kaart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1500" y="477325"/>
            <a:ext cx="2793950" cy="41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kaart in een envelop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4" name="Google Shape;94;p18" title="DD-PO-OB-kijk-een-kaart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3177" y="1714742"/>
            <a:ext cx="3786848" cy="234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title="DD-PO-OB-kijk-een-kaart-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050" y="1705875"/>
            <a:ext cx="3786848" cy="23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Zelf enveloppen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3" name="Google Shape;103;p19" title="DD-PO-OB-kijk-een-kaart-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013" y="1475700"/>
            <a:ext cx="4525108" cy="300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title="DD-PO-OB-kijk-een-kaart-1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7761" y="1475698"/>
            <a:ext cx="2839228" cy="300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6977850" y="4277700"/>
            <a:ext cx="1173900" cy="20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Post versturen = communicatie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3" name="Google Shape;113;p20" title="DD-PO-OB-kijk-een-kaart-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575" y="1414550"/>
            <a:ext cx="5728850" cy="31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801900" y="717350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Post via de computer: e-mail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1" name="Google Shape;121;p21" title="DD-PO-OB-kijk-een-kaart-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3901" y="1466475"/>
            <a:ext cx="4616200" cy="30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DC0E55-F2D0-4BBE-8D37-70DFBC3FB561}"/>
</file>

<file path=customXml/itemProps2.xml><?xml version="1.0" encoding="utf-8"?>
<ds:datastoreItem xmlns:ds="http://schemas.openxmlformats.org/officeDocument/2006/customXml" ds:itemID="{C6157F22-B4A8-419F-8D9E-96512C708C79}"/>
</file>

<file path=customXml/itemProps3.xml><?xml version="1.0" encoding="utf-8"?>
<ds:datastoreItem xmlns:ds="http://schemas.openxmlformats.org/officeDocument/2006/customXml" ds:itemID="{3B16C8F4-2529-48CD-AF34-F9BA2DD290F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