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fbb4aaa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fbb4aaa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fbb4aaab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fbb4aaab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fbb4aaab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fbb4aaab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fbb4aaab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fbb4aaab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fbb4aaa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fbb4aaa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fbb4aaab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fbb4aaab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fbb4aaab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fbb4aaab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2EBD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s://schooltv.nl/video-item/hoe-jagen-katten-dit-spookt-jouw-kat-s-nachts-uit" TargetMode="External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0" Type="http://schemas.openxmlformats.org/officeDocument/2006/relationships/hyperlink" Target="https://digi-doener.link/mindmap-powerpoint" TargetMode="External"/><Relationship Id="rId9" Type="http://schemas.openxmlformats.org/officeDocument/2006/relationships/hyperlink" Target="https://digi-doener.link/mindmap-powerpoint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digi-doener.link/mindmap-bubbl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digi-doener.link/mindmap-bubbl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1050" y="1033725"/>
            <a:ext cx="51741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Kat onder de loep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 title="DD-PO-MB-kat-onder-de-loep-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450" y="598575"/>
            <a:ext cx="6578950" cy="417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title="DD-PO-MB-kat-onder-de-loep-1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493" y="-689500"/>
            <a:ext cx="5447313" cy="61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5004525" y="701625"/>
            <a:ext cx="1850400" cy="6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Terugblik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62575" y="930225"/>
            <a:ext cx="3461700" cy="67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jaagt een kat?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MB-kat-onder-de-loep-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4875" y="-382325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DD-PO-MB-kat-onder-de-loep-3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0763" y="749562"/>
            <a:ext cx="6542474" cy="36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DD-PO-MB-kat-onder-de-loep-4.jpg"/>
          <p:cNvPicPr preferRelativeResize="0"/>
          <p:nvPr/>
        </p:nvPicPr>
        <p:blipFill rotWithShape="1">
          <a:blip r:embed="rId3">
            <a:alphaModFix/>
          </a:blip>
          <a:srcRect b="0" l="11958" r="16176" t="0"/>
          <a:stretch/>
        </p:blipFill>
        <p:spPr>
          <a:xfrm>
            <a:off x="4005325" y="374775"/>
            <a:ext cx="4739426" cy="439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62575" y="930225"/>
            <a:ext cx="4181700" cy="279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455B99"/>
                </a:solidFill>
              </a:rPr>
              <a:t>Hoofdvraag</a:t>
            </a:r>
            <a:r>
              <a:rPr lang="nl" sz="2400">
                <a:solidFill>
                  <a:srgbClr val="455B99"/>
                </a:solidFill>
              </a:rPr>
              <a:t>: de belangrijkste vraag waar je antwoord op wilt vinden.</a:t>
            </a:r>
            <a:endParaRPr sz="24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455B99"/>
                </a:solidFill>
              </a:rPr>
              <a:t>Subvraag</a:t>
            </a:r>
            <a:r>
              <a:rPr lang="nl" sz="2400">
                <a:solidFill>
                  <a:srgbClr val="455B99"/>
                </a:solidFill>
              </a:rPr>
              <a:t>: de kleinere vragen die je helpen om de hoofdvraag te beantwoorden.</a:t>
            </a:r>
            <a:endParaRPr sz="24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DD-PO-MB-kat-onder-de-loep-5.jpg"/>
          <p:cNvPicPr preferRelativeResize="0"/>
          <p:nvPr/>
        </p:nvPicPr>
        <p:blipFill rotWithShape="1">
          <a:blip r:embed="rId3">
            <a:alphaModFix/>
          </a:blip>
          <a:srcRect b="13674" l="0" r="0" t="0"/>
          <a:stretch/>
        </p:blipFill>
        <p:spPr>
          <a:xfrm>
            <a:off x="280750" y="173025"/>
            <a:ext cx="8582500" cy="479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15625" y="1046150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Nu jullie!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title="DD-PO-MB-kat-onder-de-loep-6.jpg"/>
          <p:cNvPicPr preferRelativeResize="0"/>
          <p:nvPr/>
        </p:nvPicPr>
        <p:blipFill rotWithShape="1">
          <a:blip r:embed="rId4">
            <a:alphaModFix/>
          </a:blip>
          <a:srcRect b="0" l="17290" r="14607" t="0"/>
          <a:stretch/>
        </p:blipFill>
        <p:spPr>
          <a:xfrm>
            <a:off x="386350" y="369025"/>
            <a:ext cx="4494750" cy="44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334600" y="788575"/>
            <a:ext cx="1877700" cy="6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Mindmap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18" title="icoon-afspel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2850" y="1602975"/>
            <a:ext cx="353775" cy="3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847625" y="1521110"/>
            <a:ext cx="38094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chemeClr val="hlink"/>
                </a:solidFill>
                <a:hlinkClick r:id="rId8"/>
              </a:rPr>
              <a:t>in bubble.us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99" name="Google Shape;99;p18" title="icoon-afspelen.png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2850" y="2199300"/>
            <a:ext cx="353775" cy="3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847625" y="2117435"/>
            <a:ext cx="38094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chemeClr val="hlink"/>
                </a:solidFill>
                <a:hlinkClick r:id="rId10"/>
              </a:rPr>
              <a:t>in PowerPoint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title="DD-PO-MB-kat-onder-de-loep-7.jpg"/>
          <p:cNvPicPr preferRelativeResize="0"/>
          <p:nvPr/>
        </p:nvPicPr>
        <p:blipFill rotWithShape="1">
          <a:blip r:embed="rId3">
            <a:alphaModFix/>
          </a:blip>
          <a:srcRect b="0" l="0" r="0" t="20936"/>
          <a:stretch/>
        </p:blipFill>
        <p:spPr>
          <a:xfrm>
            <a:off x="329488" y="328550"/>
            <a:ext cx="8485026" cy="4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762575" y="930225"/>
            <a:ext cx="4337400" cy="64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Bedenk je eigen vragen!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762575" y="930225"/>
            <a:ext cx="2779200" cy="7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Online zoeken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6" name="Google Shape;116;p20" title="DD-PO-MB-kat-onder-de-loep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8349" y="993175"/>
            <a:ext cx="5801226" cy="396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762575" y="930225"/>
            <a:ext cx="24444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Advertenties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4" name="Google Shape;124;p21" title="DD-PO-MB-kat-onder-de-loep-9.png"/>
          <p:cNvPicPr preferRelativeResize="0"/>
          <p:nvPr/>
        </p:nvPicPr>
        <p:blipFill rotWithShape="1">
          <a:blip r:embed="rId5">
            <a:alphaModFix/>
          </a:blip>
          <a:srcRect b="0" l="39276" r="0" t="0"/>
          <a:stretch/>
        </p:blipFill>
        <p:spPr>
          <a:xfrm>
            <a:off x="3850775" y="312850"/>
            <a:ext cx="4734176" cy="44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9E6154-3CA9-4DC9-AA4F-0C4D7C93C209}"/>
</file>

<file path=customXml/itemProps2.xml><?xml version="1.0" encoding="utf-8"?>
<ds:datastoreItem xmlns:ds="http://schemas.openxmlformats.org/officeDocument/2006/customXml" ds:itemID="{81B0AF2F-817D-4BED-B7D5-359A772749B8}"/>
</file>

<file path=customXml/itemProps3.xml><?xml version="1.0" encoding="utf-8"?>
<ds:datastoreItem xmlns:ds="http://schemas.openxmlformats.org/officeDocument/2006/customXml" ds:itemID="{52794703-B3A9-4A2B-ADD3-40A4BC4D255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