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slide" Target="slides/slide11.xml"/><Relationship Id="rId20"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42cddd1e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42cddd1e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42cddd1ed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42cddd1ed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42cddd1edf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42cddd1edf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42cddd1ed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42cddd1ed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42cddd1edf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42cddd1edf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42cddd1ed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42cddd1ed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42cddd1ed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42cddd1ed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42cddd1ed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42cddd1ed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42cddd1edf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42cddd1ed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42cddd1edf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42cddd1edf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42cddd1edf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42cddd1edf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42cddd1edf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42cddd1edf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42cddd1edf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42cddd1edf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hyperlink" Target="http://www.youtube.com/watch?v=-CpwGcf14tA" TargetMode="External"/><Relationship Id="rId5" Type="http://schemas.openxmlformats.org/officeDocument/2006/relationships/image" Target="../media/image2.jpg"/><Relationship Id="rId6"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hyperlink" Target="https://www.submarinecablemap.com/" TargetMode="External"/><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p22"/>
          <p:cNvSpPr txBox="1"/>
          <p:nvPr/>
        </p:nvSpPr>
        <p:spPr>
          <a:xfrm>
            <a:off x="801900" y="701625"/>
            <a:ext cx="7540200" cy="6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Journaal kijken</a:t>
            </a:r>
            <a:endParaRPr sz="3000">
              <a:solidFill>
                <a:srgbClr val="455B99"/>
              </a:solidFill>
            </a:endParaRPr>
          </a:p>
        </p:txBody>
      </p:sp>
      <p:pic>
        <p:nvPicPr>
          <p:cNvPr id="113" name="Google Shape;113;p22" title="DD-PO-BB-internet-hoe-werkt-het-8.png"/>
          <p:cNvPicPr preferRelativeResize="0"/>
          <p:nvPr/>
        </p:nvPicPr>
        <p:blipFill rotWithShape="1">
          <a:blip r:embed="rId4">
            <a:alphaModFix/>
          </a:blip>
          <a:srcRect b="0" l="4513" r="2618" t="0"/>
          <a:stretch/>
        </p:blipFill>
        <p:spPr>
          <a:xfrm>
            <a:off x="1452800" y="1796025"/>
            <a:ext cx="6368850" cy="2324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23"/>
          <p:cNvSpPr txBox="1"/>
          <p:nvPr/>
        </p:nvSpPr>
        <p:spPr>
          <a:xfrm>
            <a:off x="801900" y="701625"/>
            <a:ext cx="7540200" cy="6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Is het gelukt?</a:t>
            </a:r>
            <a:endParaRPr sz="3000">
              <a:solidFill>
                <a:srgbClr val="455B99"/>
              </a:solidFill>
            </a:endParaRPr>
          </a:p>
        </p:txBody>
      </p:sp>
      <p:pic>
        <p:nvPicPr>
          <p:cNvPr id="119" name="Google Shape;119;p23" title="DD-PO-BB-internet-hoe-werkt-het-9.png"/>
          <p:cNvPicPr preferRelativeResize="0"/>
          <p:nvPr/>
        </p:nvPicPr>
        <p:blipFill rotWithShape="1">
          <a:blip r:embed="rId4">
            <a:alphaModFix/>
          </a:blip>
          <a:srcRect b="17243" l="14159" r="11859" t="20256"/>
          <a:stretch/>
        </p:blipFill>
        <p:spPr>
          <a:xfrm>
            <a:off x="1467475" y="1570200"/>
            <a:ext cx="6368850" cy="2149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24"/>
          <p:cNvSpPr txBox="1"/>
          <p:nvPr/>
        </p:nvSpPr>
        <p:spPr>
          <a:xfrm>
            <a:off x="801900" y="701625"/>
            <a:ext cx="7540200" cy="6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Maar er is nog meer!</a:t>
            </a:r>
            <a:endParaRPr sz="3000">
              <a:solidFill>
                <a:srgbClr val="455B99"/>
              </a:solidFill>
            </a:endParaRPr>
          </a:p>
        </p:txBody>
      </p:sp>
      <p:pic>
        <p:nvPicPr>
          <p:cNvPr id="125" name="Google Shape;125;p24" title="DD-PO-BB-internet-hoe-werkt-het-10.jpg"/>
          <p:cNvPicPr preferRelativeResize="0"/>
          <p:nvPr/>
        </p:nvPicPr>
        <p:blipFill>
          <a:blip r:embed="rId4">
            <a:alphaModFix/>
          </a:blip>
          <a:stretch>
            <a:fillRect/>
          </a:stretch>
        </p:blipFill>
        <p:spPr>
          <a:xfrm>
            <a:off x="3276712" y="1746300"/>
            <a:ext cx="2590576" cy="24286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pic>
        <p:nvPicPr>
          <p:cNvPr id="130" name="Google Shape;130;p25"/>
          <p:cNvPicPr preferRelativeResize="0"/>
          <p:nvPr/>
        </p:nvPicPr>
        <p:blipFill>
          <a:blip r:embed="rId4">
            <a:alphaModFix/>
          </a:blip>
          <a:stretch>
            <a:fillRect/>
          </a:stretch>
        </p:blipFill>
        <p:spPr>
          <a:xfrm>
            <a:off x="0" y="0"/>
            <a:ext cx="9144000" cy="5143500"/>
          </a:xfrm>
          <a:prstGeom prst="rect">
            <a:avLst/>
          </a:prstGeom>
          <a:noFill/>
          <a:ln>
            <a:noFill/>
          </a:ln>
        </p:spPr>
      </p:pic>
      <p:sp>
        <p:nvSpPr>
          <p:cNvPr id="131" name="Google Shape;131;p25"/>
          <p:cNvSpPr txBox="1"/>
          <p:nvPr/>
        </p:nvSpPr>
        <p:spPr>
          <a:xfrm>
            <a:off x="2712000" y="708975"/>
            <a:ext cx="3720000" cy="6705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Wat heb je geleerd?</a:t>
            </a:r>
            <a:endParaRPr sz="3000">
              <a:solidFill>
                <a:srgbClr val="455B9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14"/>
          <p:cNvSpPr txBox="1"/>
          <p:nvPr/>
        </p:nvSpPr>
        <p:spPr>
          <a:xfrm>
            <a:off x="801900" y="701625"/>
            <a:ext cx="7540200" cy="6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Ff appen!</a:t>
            </a:r>
            <a:endParaRPr sz="3000">
              <a:solidFill>
                <a:srgbClr val="455B99"/>
              </a:solidFill>
            </a:endParaRPr>
          </a:p>
        </p:txBody>
      </p:sp>
      <p:pic>
        <p:nvPicPr>
          <p:cNvPr id="59" name="Google Shape;59;p14" title="DD-PO-BB-internet-hoe-werkt-het-2.jpg"/>
          <p:cNvPicPr preferRelativeResize="0"/>
          <p:nvPr/>
        </p:nvPicPr>
        <p:blipFill rotWithShape="1">
          <a:blip r:embed="rId4">
            <a:alphaModFix/>
          </a:blip>
          <a:srcRect b="0" l="0" r="0" t="7791"/>
          <a:stretch/>
        </p:blipFill>
        <p:spPr>
          <a:xfrm>
            <a:off x="2025900" y="1416150"/>
            <a:ext cx="5092175" cy="3131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5"/>
          <p:cNvSpPr txBox="1"/>
          <p:nvPr/>
        </p:nvSpPr>
        <p:spPr>
          <a:xfrm>
            <a:off x="801900" y="701625"/>
            <a:ext cx="7540200" cy="6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Werk genoeg!</a:t>
            </a:r>
            <a:endParaRPr sz="3000">
              <a:solidFill>
                <a:srgbClr val="455B99"/>
              </a:solidFill>
            </a:endParaRPr>
          </a:p>
        </p:txBody>
      </p:sp>
      <p:pic>
        <p:nvPicPr>
          <p:cNvPr id="65" name="Google Shape;65;p15"/>
          <p:cNvPicPr preferRelativeResize="0"/>
          <p:nvPr/>
        </p:nvPicPr>
        <p:blipFill rotWithShape="1">
          <a:blip r:embed="rId4">
            <a:alphaModFix/>
          </a:blip>
          <a:srcRect b="3900" l="0" r="0" t="3891"/>
          <a:stretch/>
        </p:blipFill>
        <p:spPr>
          <a:xfrm>
            <a:off x="2025900" y="1416150"/>
            <a:ext cx="5092175" cy="3131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 name="Shape 69"/>
        <p:cNvGrpSpPr/>
        <p:nvPr/>
      </p:nvGrpSpPr>
      <p:grpSpPr>
        <a:xfrm>
          <a:off x="0" y="0"/>
          <a:ext cx="0" cy="0"/>
          <a:chOff x="0" y="0"/>
          <a:chExt cx="0" cy="0"/>
        </a:xfrm>
      </p:grpSpPr>
      <p:pic>
        <p:nvPicPr>
          <p:cNvPr descr="De vulkaanuitbarsting bij Tonga op 15 januari was de heftigste in 30 jaar. Hij was zelfs zo heftig dat de internetkabels naar het eiland kapotgingen en ze grotendeels van het internet werden afgesneden. In deze video leggen we uit hoe 400 van dat soort kabels het wereldwijde internet bij elkaar houden.&#10;&#10;Op 4:00 noemen wij, op basis van experts die wij erover spraken, dat de AC1-kabel ook op de rol staat om gesloopt te worden – omdat er niet genoeg data meer doorheen kan voor deze tijden. Maar wanneer die sloop gepland staat, is onduidelijk.&#10;&#10;Voor dit verhaal spraken we onder meer met telecomexperts Rudolf van der Berg van databedrijf Stratix en Alexander van den Hil van ict-bedrijf SURF.&#10;&#10;Muziek:&#10;Laurent Garnier - The Man With The Red Face&#10;Kelpe - Half Broken Harp&#10;Emancipator - Greenland&#10;Fatima Yamaha - What's a Girl To Do&#10;&#10;Meer video’s? Abonneer, zet je belletje aan 🔔 en praat mee! https://bit.ly/2PJk8Xg&#10;&#10;Volg ons ook op Instagram: https://www.instagram.com/nosop3&#10;&#10;VRAGEN/TIPS/IDEEËN? We horen graag wat jij van het nieuws en onze uitleg vindt, laat je horen in de comments! Of mail ons: nosop3@nos.nl&#10;&#10;De NOS is de grootste nieuwsorganisatie van Nederland. Bij NOS op 3 vind je elke zaterdag nieuws dat je niet mag hebben gemist. Wij gaan voor jou op onderzoek uit naar nieuws uit jouw wereld. Ook vind je hier uitleg bij het nieuws.&#10;&#10;#Tonga" id="70" name="Google Shape;70;p16" title="De 400 kabels die de wereld bijeenhouden">
            <a:hlinkClick r:id="rId4"/>
          </p:cNvPr>
          <p:cNvPicPr preferRelativeResize="0"/>
          <p:nvPr/>
        </p:nvPicPr>
        <p:blipFill>
          <a:blip r:embed="rId5">
            <a:alphaModFix/>
          </a:blip>
          <a:stretch>
            <a:fillRect/>
          </a:stretch>
        </p:blipFill>
        <p:spPr>
          <a:xfrm>
            <a:off x="801900" y="1527775"/>
            <a:ext cx="5035250" cy="2832325"/>
          </a:xfrm>
          <a:prstGeom prst="rect">
            <a:avLst/>
          </a:prstGeom>
          <a:noFill/>
          <a:ln>
            <a:noFill/>
          </a:ln>
        </p:spPr>
      </p:pic>
      <p:sp>
        <p:nvSpPr>
          <p:cNvPr id="71" name="Google Shape;71;p16"/>
          <p:cNvSpPr txBox="1"/>
          <p:nvPr/>
        </p:nvSpPr>
        <p:spPr>
          <a:xfrm>
            <a:off x="801900" y="701625"/>
            <a:ext cx="7540200" cy="6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Een wereld vol kabels</a:t>
            </a:r>
            <a:endParaRPr sz="3000">
              <a:solidFill>
                <a:srgbClr val="455B99"/>
              </a:solidFill>
            </a:endParaRPr>
          </a:p>
        </p:txBody>
      </p:sp>
      <p:pic>
        <p:nvPicPr>
          <p:cNvPr id="72" name="Google Shape;72;p16" title="DD-PO-BB-internet-hoe-werkt-het-4.jpg"/>
          <p:cNvPicPr preferRelativeResize="0"/>
          <p:nvPr/>
        </p:nvPicPr>
        <p:blipFill rotWithShape="1">
          <a:blip r:embed="rId6">
            <a:alphaModFix/>
          </a:blip>
          <a:srcRect b="7817" l="20904" r="14554" t="12660"/>
          <a:stretch/>
        </p:blipFill>
        <p:spPr>
          <a:xfrm>
            <a:off x="6060700" y="1839450"/>
            <a:ext cx="2488025" cy="20386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7"/>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Een kaart</a:t>
            </a:r>
            <a:endParaRPr sz="3000">
              <a:solidFill>
                <a:srgbClr val="455B99"/>
              </a:solidFill>
            </a:endParaRPr>
          </a:p>
          <a:p>
            <a:pPr indent="0" lvl="0" marL="0" rtl="0" algn="l">
              <a:spcBef>
                <a:spcPts val="0"/>
              </a:spcBef>
              <a:spcAft>
                <a:spcPts val="0"/>
              </a:spcAft>
              <a:buNone/>
            </a:pPr>
            <a:r>
              <a:rPr lang="nl" sz="3000">
                <a:solidFill>
                  <a:srgbClr val="455B99"/>
                </a:solidFill>
              </a:rPr>
              <a:t>met kabels!</a:t>
            </a:r>
            <a:endParaRPr sz="3000">
              <a:solidFill>
                <a:srgbClr val="455B99"/>
              </a:solidFill>
            </a:endParaRPr>
          </a:p>
        </p:txBody>
      </p:sp>
      <p:pic>
        <p:nvPicPr>
          <p:cNvPr id="78" name="Google Shape;78;p17" title="DD-PO-BB-internet-hoe-werkt-het-5.png"/>
          <p:cNvPicPr preferRelativeResize="0"/>
          <p:nvPr/>
        </p:nvPicPr>
        <p:blipFill>
          <a:blip r:embed="rId4">
            <a:alphaModFix/>
          </a:blip>
          <a:stretch>
            <a:fillRect/>
          </a:stretch>
        </p:blipFill>
        <p:spPr>
          <a:xfrm>
            <a:off x="3261226" y="567813"/>
            <a:ext cx="5326825" cy="4007876"/>
          </a:xfrm>
          <a:prstGeom prst="rect">
            <a:avLst/>
          </a:prstGeom>
          <a:noFill/>
          <a:ln>
            <a:noFill/>
          </a:ln>
        </p:spPr>
      </p:pic>
      <p:sp>
        <p:nvSpPr>
          <p:cNvPr id="79" name="Google Shape;79;p17"/>
          <p:cNvSpPr txBox="1"/>
          <p:nvPr/>
        </p:nvSpPr>
        <p:spPr>
          <a:xfrm>
            <a:off x="1172925" y="2208550"/>
            <a:ext cx="4226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1800" u="sng">
                <a:solidFill>
                  <a:schemeClr val="hlink"/>
                </a:solidFill>
                <a:hlinkClick r:id="rId5"/>
              </a:rPr>
              <a:t>Bekijk hier</a:t>
            </a:r>
            <a:endParaRPr sz="1800">
              <a:solidFill>
                <a:schemeClr val="dk2"/>
              </a:solidFill>
            </a:endParaRPr>
          </a:p>
        </p:txBody>
      </p:sp>
      <p:pic>
        <p:nvPicPr>
          <p:cNvPr id="80" name="Google Shape;80;p17" title="icoon-bekijken.png"/>
          <p:cNvPicPr preferRelativeResize="0"/>
          <p:nvPr/>
        </p:nvPicPr>
        <p:blipFill>
          <a:blip r:embed="rId6">
            <a:alphaModFix/>
          </a:blip>
          <a:stretch>
            <a:fillRect/>
          </a:stretch>
        </p:blipFill>
        <p:spPr>
          <a:xfrm>
            <a:off x="762575" y="2208550"/>
            <a:ext cx="461700" cy="461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18"/>
          <p:cNvSpPr txBox="1"/>
          <p:nvPr/>
        </p:nvSpPr>
        <p:spPr>
          <a:xfrm>
            <a:off x="801900" y="701625"/>
            <a:ext cx="7540200" cy="6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Altijd online, wat denk jij?</a:t>
            </a:r>
            <a:endParaRPr sz="3000">
              <a:solidFill>
                <a:srgbClr val="455B99"/>
              </a:solidFill>
            </a:endParaRPr>
          </a:p>
        </p:txBody>
      </p:sp>
      <p:pic>
        <p:nvPicPr>
          <p:cNvPr id="86" name="Google Shape;86;p18" title="DD-PO-BB-internet-hoe-werkt-het-6.jpg"/>
          <p:cNvPicPr preferRelativeResize="0"/>
          <p:nvPr/>
        </p:nvPicPr>
        <p:blipFill rotWithShape="1">
          <a:blip r:embed="rId4">
            <a:alphaModFix/>
          </a:blip>
          <a:srcRect b="0" l="0" r="0" t="30211"/>
          <a:stretch/>
        </p:blipFill>
        <p:spPr>
          <a:xfrm>
            <a:off x="1397750" y="1795849"/>
            <a:ext cx="6348500" cy="2964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8DAE7"/>
        </a:solidFill>
      </p:bgPr>
    </p:bg>
    <p:spTree>
      <p:nvGrpSpPr>
        <p:cNvPr id="90" name="Shape 90"/>
        <p:cNvGrpSpPr/>
        <p:nvPr/>
      </p:nvGrpSpPr>
      <p:grpSpPr>
        <a:xfrm>
          <a:off x="0" y="0"/>
          <a:ext cx="0" cy="0"/>
          <a:chOff x="0" y="0"/>
          <a:chExt cx="0" cy="0"/>
        </a:xfrm>
      </p:grpSpPr>
      <p:pic>
        <p:nvPicPr>
          <p:cNvPr id="91" name="Google Shape;91;p19"/>
          <p:cNvPicPr preferRelativeResize="0"/>
          <p:nvPr/>
        </p:nvPicPr>
        <p:blipFill>
          <a:blip r:embed="rId3">
            <a:alphaModFix/>
          </a:blip>
          <a:stretch>
            <a:fillRect/>
          </a:stretch>
        </p:blipFill>
        <p:spPr>
          <a:xfrm>
            <a:off x="278175" y="145600"/>
            <a:ext cx="2028125" cy="571750"/>
          </a:xfrm>
          <a:prstGeom prst="rect">
            <a:avLst/>
          </a:prstGeom>
          <a:noFill/>
          <a:ln>
            <a:noFill/>
          </a:ln>
        </p:spPr>
      </p:pic>
      <p:sp>
        <p:nvSpPr>
          <p:cNvPr id="92" name="Google Shape;92;p19"/>
          <p:cNvSpPr txBox="1"/>
          <p:nvPr/>
        </p:nvSpPr>
        <p:spPr>
          <a:xfrm>
            <a:off x="1579650" y="1845300"/>
            <a:ext cx="5984700" cy="1452900"/>
          </a:xfrm>
          <a:prstGeom prst="rect">
            <a:avLst/>
          </a:prstGeom>
          <a:solidFill>
            <a:schemeClr val="lt1"/>
          </a:solidFill>
          <a:ln>
            <a:noFill/>
          </a:ln>
        </p:spPr>
        <p:txBody>
          <a:bodyPr anchorCtr="0" anchor="t" bIns="270000" lIns="270000" spcFirstLastPara="1" rIns="270000" wrap="square" tIns="270000">
            <a:noAutofit/>
          </a:bodyPr>
          <a:lstStyle/>
          <a:p>
            <a:pPr indent="0" lvl="0" marL="0" rtl="0" algn="ctr">
              <a:spcBef>
                <a:spcPts val="0"/>
              </a:spcBef>
              <a:spcAft>
                <a:spcPts val="0"/>
              </a:spcAft>
              <a:buNone/>
            </a:pPr>
            <a:r>
              <a:rPr lang="nl" sz="3000">
                <a:solidFill>
                  <a:srgbClr val="FC1C10"/>
                </a:solidFill>
              </a:rPr>
              <a:t>Het internet zou één dag in de week onbereikbaar moeten zijn.</a:t>
            </a:r>
            <a:endParaRPr sz="3000">
              <a:solidFill>
                <a:srgbClr val="FC1C10"/>
              </a:solidFill>
            </a:endParaRPr>
          </a:p>
        </p:txBody>
      </p:sp>
      <p:pic>
        <p:nvPicPr>
          <p:cNvPr id="93" name="Google Shape;93;p19" title="DD-PO-BB-zo-verdienen-games-aan-jou-4.png"/>
          <p:cNvPicPr preferRelativeResize="0"/>
          <p:nvPr/>
        </p:nvPicPr>
        <p:blipFill>
          <a:blip r:embed="rId4">
            <a:alphaModFix/>
          </a:blip>
          <a:stretch>
            <a:fillRect/>
          </a:stretch>
        </p:blipFill>
        <p:spPr>
          <a:xfrm>
            <a:off x="451250" y="1676300"/>
            <a:ext cx="1496499" cy="1376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8DAE7"/>
        </a:solidFill>
      </p:bgPr>
    </p:bg>
    <p:spTree>
      <p:nvGrpSpPr>
        <p:cNvPr id="97" name="Shape 97"/>
        <p:cNvGrpSpPr/>
        <p:nvPr/>
      </p:nvGrpSpPr>
      <p:grpSpPr>
        <a:xfrm>
          <a:off x="0" y="0"/>
          <a:ext cx="0" cy="0"/>
          <a:chOff x="0" y="0"/>
          <a:chExt cx="0" cy="0"/>
        </a:xfrm>
      </p:grpSpPr>
      <p:pic>
        <p:nvPicPr>
          <p:cNvPr id="98" name="Google Shape;98;p20"/>
          <p:cNvPicPr preferRelativeResize="0"/>
          <p:nvPr/>
        </p:nvPicPr>
        <p:blipFill>
          <a:blip r:embed="rId3">
            <a:alphaModFix/>
          </a:blip>
          <a:stretch>
            <a:fillRect/>
          </a:stretch>
        </p:blipFill>
        <p:spPr>
          <a:xfrm>
            <a:off x="278175" y="145600"/>
            <a:ext cx="2028125" cy="571750"/>
          </a:xfrm>
          <a:prstGeom prst="rect">
            <a:avLst/>
          </a:prstGeom>
          <a:noFill/>
          <a:ln>
            <a:noFill/>
          </a:ln>
        </p:spPr>
      </p:pic>
      <p:sp>
        <p:nvSpPr>
          <p:cNvPr id="99" name="Google Shape;99;p20"/>
          <p:cNvSpPr txBox="1"/>
          <p:nvPr/>
        </p:nvSpPr>
        <p:spPr>
          <a:xfrm>
            <a:off x="1579650" y="1845300"/>
            <a:ext cx="5984700" cy="1452900"/>
          </a:xfrm>
          <a:prstGeom prst="rect">
            <a:avLst/>
          </a:prstGeom>
          <a:solidFill>
            <a:schemeClr val="lt1"/>
          </a:solidFill>
          <a:ln>
            <a:noFill/>
          </a:ln>
        </p:spPr>
        <p:txBody>
          <a:bodyPr anchorCtr="0" anchor="t" bIns="270000" lIns="270000" spcFirstLastPara="1" rIns="270000" wrap="square" tIns="270000">
            <a:noAutofit/>
          </a:bodyPr>
          <a:lstStyle/>
          <a:p>
            <a:pPr indent="0" lvl="0" marL="0" rtl="0" algn="ctr">
              <a:spcBef>
                <a:spcPts val="0"/>
              </a:spcBef>
              <a:spcAft>
                <a:spcPts val="0"/>
              </a:spcAft>
              <a:buNone/>
            </a:pPr>
            <a:r>
              <a:rPr lang="nl" sz="3000">
                <a:solidFill>
                  <a:srgbClr val="FC1C10"/>
                </a:solidFill>
              </a:rPr>
              <a:t>Als je naar een restaurant gaat, moet je je mobieltje inleveren.</a:t>
            </a:r>
            <a:endParaRPr sz="3000">
              <a:solidFill>
                <a:srgbClr val="FC1C10"/>
              </a:solidFill>
            </a:endParaRPr>
          </a:p>
        </p:txBody>
      </p:sp>
      <p:pic>
        <p:nvPicPr>
          <p:cNvPr id="100" name="Google Shape;100;p20" title="DD-PO-BB-zo-verdienen-games-aan-jou-4.png"/>
          <p:cNvPicPr preferRelativeResize="0"/>
          <p:nvPr/>
        </p:nvPicPr>
        <p:blipFill>
          <a:blip r:embed="rId4">
            <a:alphaModFix/>
          </a:blip>
          <a:stretch>
            <a:fillRect/>
          </a:stretch>
        </p:blipFill>
        <p:spPr>
          <a:xfrm>
            <a:off x="451250" y="1676300"/>
            <a:ext cx="1496499" cy="1376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8DAE7"/>
        </a:solidFill>
      </p:bgPr>
    </p:bg>
    <p:spTree>
      <p:nvGrpSpPr>
        <p:cNvPr id="104" name="Shape 104"/>
        <p:cNvGrpSpPr/>
        <p:nvPr/>
      </p:nvGrpSpPr>
      <p:grpSpPr>
        <a:xfrm>
          <a:off x="0" y="0"/>
          <a:ext cx="0" cy="0"/>
          <a:chOff x="0" y="0"/>
          <a:chExt cx="0" cy="0"/>
        </a:xfrm>
      </p:grpSpPr>
      <p:pic>
        <p:nvPicPr>
          <p:cNvPr id="105" name="Google Shape;105;p21"/>
          <p:cNvPicPr preferRelativeResize="0"/>
          <p:nvPr/>
        </p:nvPicPr>
        <p:blipFill>
          <a:blip r:embed="rId3">
            <a:alphaModFix/>
          </a:blip>
          <a:stretch>
            <a:fillRect/>
          </a:stretch>
        </p:blipFill>
        <p:spPr>
          <a:xfrm>
            <a:off x="278175" y="145600"/>
            <a:ext cx="2028125" cy="571750"/>
          </a:xfrm>
          <a:prstGeom prst="rect">
            <a:avLst/>
          </a:prstGeom>
          <a:noFill/>
          <a:ln>
            <a:noFill/>
          </a:ln>
        </p:spPr>
      </p:pic>
      <p:sp>
        <p:nvSpPr>
          <p:cNvPr id="106" name="Google Shape;106;p21"/>
          <p:cNvSpPr txBox="1"/>
          <p:nvPr/>
        </p:nvSpPr>
        <p:spPr>
          <a:xfrm>
            <a:off x="1579650" y="1452800"/>
            <a:ext cx="5984700" cy="1988400"/>
          </a:xfrm>
          <a:prstGeom prst="rect">
            <a:avLst/>
          </a:prstGeom>
          <a:solidFill>
            <a:schemeClr val="lt1"/>
          </a:solidFill>
          <a:ln>
            <a:noFill/>
          </a:ln>
        </p:spPr>
        <p:txBody>
          <a:bodyPr anchorCtr="0" anchor="t" bIns="270000" lIns="270000" spcFirstLastPara="1" rIns="270000" wrap="square" tIns="270000">
            <a:noAutofit/>
          </a:bodyPr>
          <a:lstStyle/>
          <a:p>
            <a:pPr indent="0" lvl="0" marL="0" rtl="0" algn="ctr">
              <a:spcBef>
                <a:spcPts val="0"/>
              </a:spcBef>
              <a:spcAft>
                <a:spcPts val="0"/>
              </a:spcAft>
              <a:buNone/>
            </a:pPr>
            <a:r>
              <a:rPr lang="nl" sz="3000">
                <a:solidFill>
                  <a:srgbClr val="FC1C10"/>
                </a:solidFill>
              </a:rPr>
              <a:t>Het leren van feiten zou afgeschaft kunnen worden,</a:t>
            </a:r>
            <a:endParaRPr sz="3000">
              <a:solidFill>
                <a:srgbClr val="FC1C10"/>
              </a:solidFill>
            </a:endParaRPr>
          </a:p>
          <a:p>
            <a:pPr indent="0" lvl="0" marL="0" rtl="0" algn="ctr">
              <a:spcBef>
                <a:spcPts val="0"/>
              </a:spcBef>
              <a:spcAft>
                <a:spcPts val="0"/>
              </a:spcAft>
              <a:buNone/>
            </a:pPr>
            <a:r>
              <a:rPr lang="nl" sz="3000">
                <a:solidFill>
                  <a:srgbClr val="FC1C10"/>
                </a:solidFill>
              </a:rPr>
              <a:t>je kunt toch alles opzoeken.</a:t>
            </a:r>
            <a:endParaRPr sz="3000">
              <a:solidFill>
                <a:srgbClr val="FC1C10"/>
              </a:solidFill>
            </a:endParaRPr>
          </a:p>
        </p:txBody>
      </p:sp>
      <p:pic>
        <p:nvPicPr>
          <p:cNvPr id="107" name="Google Shape;107;p21" title="DD-PO-BB-zo-verdienen-games-aan-jou-4.png"/>
          <p:cNvPicPr preferRelativeResize="0"/>
          <p:nvPr/>
        </p:nvPicPr>
        <p:blipFill>
          <a:blip r:embed="rId4">
            <a:alphaModFix/>
          </a:blip>
          <a:stretch>
            <a:fillRect/>
          </a:stretch>
        </p:blipFill>
        <p:spPr>
          <a:xfrm>
            <a:off x="451250" y="1676300"/>
            <a:ext cx="1496499" cy="1376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1" ma:contentTypeDescription="Een nieuw document maken." ma:contentTypeScope="" ma:versionID="ae80d9597e0a0a265eca89b13df0edbe">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9515f8bdca54e8ece3f803b214fb3b9c"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ACF45B5-44EF-435B-8796-337AFC732E01}"/>
</file>

<file path=customXml/itemProps2.xml><?xml version="1.0" encoding="utf-8"?>
<ds:datastoreItem xmlns:ds="http://schemas.openxmlformats.org/officeDocument/2006/customXml" ds:itemID="{8DB928F3-4825-4489-ADEA-C307F007FBFE}"/>
</file>

<file path=customXml/itemProps3.xml><?xml version="1.0" encoding="utf-8"?>
<ds:datastoreItem xmlns:ds="http://schemas.openxmlformats.org/officeDocument/2006/customXml" ds:itemID="{963E47F4-E4CF-4DF0-A231-A0B237FFFB1F}"/>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