
<file path=[Content_Types].xml><?xml version="1.0" encoding="utf-8"?>
<Types xmlns="http://schemas.openxmlformats.org/package/2006/content-types"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57f5d03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57f5d03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757f5d03b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757f5d03b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57f5d03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57f5d03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57f5d03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57f5d03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757f5d03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757f5d03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757f5d03b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f757f5d03b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757f5d03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757f5d03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757f5d03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757f5d03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757f5d03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757f5d03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hyperlink" Target="https://schooltv.nl/video-item/de-dikke-data-show-filterbubbel" TargetMode="External"/><Relationship Id="rId5" Type="http://schemas.openxmlformats.org/officeDocument/2006/relationships/image" Target="../media/image10.png"/><Relationship Id="rId6" Type="http://schemas.openxmlformats.org/officeDocument/2006/relationships/hyperlink" Target="https://schooltv.nl/video-item/de-dikke-data-show-filterbubbel" TargetMode="External"/><Relationship Id="rId7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hyperlink" Target="https://schooltv.nl/video-item/de-dikke-data-show-filterbubbel" TargetMode="External"/><Relationship Id="rId5" Type="http://schemas.openxmlformats.org/officeDocument/2006/relationships/image" Target="../media/image10.png"/><Relationship Id="rId6" Type="http://schemas.openxmlformats.org/officeDocument/2006/relationships/hyperlink" Target="https://schooltv.nl/video-item/de-dikke-data-show-filterbubbel" TargetMode="External"/><Relationship Id="rId7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6" title="DD-PO-BB-in-je-eigen-bubbel-4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58225" y="789112"/>
            <a:ext cx="6427549" cy="356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6" title="play-button-zwart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84067" y="2083804"/>
            <a:ext cx="975875" cy="97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8" title="DD-PO-BB-in-je-eigen-bubbel-4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58225" y="789112"/>
            <a:ext cx="6427549" cy="356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8" title="play-button-zwart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84067" y="2083804"/>
            <a:ext cx="975875" cy="97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793C9F9-E252-4819-9D92-4473C4E8EEEE}"/>
</file>

<file path=customXml/itemProps2.xml><?xml version="1.0" encoding="utf-8"?>
<ds:datastoreItem xmlns:ds="http://schemas.openxmlformats.org/officeDocument/2006/customXml" ds:itemID="{4F309755-6856-4778-96EA-BBFCBB646F8A}"/>
</file>

<file path=customXml/itemProps3.xml><?xml version="1.0" encoding="utf-8"?>
<ds:datastoreItem xmlns:ds="http://schemas.openxmlformats.org/officeDocument/2006/customXml" ds:itemID="{9A6BA2DF-A490-4BE9-B10B-59BF0D1A2F7A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